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7556500" cy="10699750"/>
  <p:notesSz cx="7556500" cy="106997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0" d="100"/>
          <a:sy n="40" d="100"/>
        </p:scale>
        <p:origin x="2236" y="5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6737" y="3316922"/>
            <a:ext cx="6423025" cy="224694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041B38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3475" y="5991860"/>
            <a:ext cx="5289550" cy="26749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50" b="0" i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7/7/2025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7556500" cy="10696575"/>
          </a:xfrm>
          <a:custGeom>
            <a:avLst/>
            <a:gdLst/>
            <a:ahLst/>
            <a:cxnLst/>
            <a:rect l="l" t="t" r="r" b="b"/>
            <a:pathLst>
              <a:path w="7556500" h="10696575">
                <a:moveTo>
                  <a:pt x="0" y="0"/>
                </a:moveTo>
                <a:lnTo>
                  <a:pt x="7555991" y="0"/>
                </a:lnTo>
                <a:lnTo>
                  <a:pt x="7555991" y="10696574"/>
                </a:lnTo>
                <a:lnTo>
                  <a:pt x="0" y="10696574"/>
                </a:lnTo>
                <a:lnTo>
                  <a:pt x="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041B38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650" b="0" i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7/7/2025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041B38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7825" y="2460942"/>
            <a:ext cx="3287077" cy="70618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1597" y="2460942"/>
            <a:ext cx="3287077" cy="70618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7/7/2025</a:t>
            </a:fld>
            <a:endParaRPr lang="en-US"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041B38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7/7/2025</a:t>
            </a:fld>
            <a:endParaRPr lang="en-US" dirty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7/7/2025</a:t>
            </a:fld>
            <a:endParaRPr lang="en-US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7555991" cy="1069657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1046" y="375309"/>
            <a:ext cx="6092417" cy="91505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041B38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55866" y="2544791"/>
            <a:ext cx="6244767" cy="49974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50" b="0" i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9210" y="9950768"/>
            <a:ext cx="2418080" cy="5349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825" y="9950768"/>
            <a:ext cx="1737995" cy="5349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7/7/2025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0680" y="9950768"/>
            <a:ext cx="1737995" cy="5349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4.png"/><Relationship Id="rId7" Type="http://schemas.openxmlformats.org/officeDocument/2006/relationships/image" Target="../media/image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2.png"/><Relationship Id="rId7" Type="http://schemas.openxmlformats.org/officeDocument/2006/relationships/image" Target="../media/image1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4.png"/><Relationship Id="rId7" Type="http://schemas.openxmlformats.org/officeDocument/2006/relationships/image" Target="../media/image2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16.png"/><Relationship Id="rId12" Type="http://schemas.openxmlformats.org/officeDocument/2006/relationships/image" Target="../media/image32.png"/><Relationship Id="rId2" Type="http://schemas.openxmlformats.org/officeDocument/2006/relationships/image" Target="../media/image27.png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31.png"/><Relationship Id="rId5" Type="http://schemas.openxmlformats.org/officeDocument/2006/relationships/image" Target="../media/image30.png"/><Relationship Id="rId1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29.png"/><Relationship Id="rId9" Type="http://schemas.openxmlformats.org/officeDocument/2006/relationships/image" Target="../media/image18.png"/><Relationship Id="rId14" Type="http://schemas.openxmlformats.org/officeDocument/2006/relationships/image" Target="../media/image3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35.png"/><Relationship Id="rId7" Type="http://schemas.openxmlformats.org/officeDocument/2006/relationships/image" Target="../media/image14.png"/><Relationship Id="rId12" Type="http://schemas.openxmlformats.org/officeDocument/2006/relationships/image" Target="../media/image20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37.png"/><Relationship Id="rId5" Type="http://schemas.openxmlformats.org/officeDocument/2006/relationships/image" Target="../media/image16.png"/><Relationship Id="rId10" Type="http://schemas.openxmlformats.org/officeDocument/2006/relationships/image" Target="../media/image36.png"/><Relationship Id="rId4" Type="http://schemas.openxmlformats.org/officeDocument/2006/relationships/image" Target="../media/image17.png"/><Relationship Id="rId9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7.png"/><Relationship Id="rId7" Type="http://schemas.openxmlformats.org/officeDocument/2006/relationships/image" Target="../media/image7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image" Target="../media/image39.png"/><Relationship Id="rId9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7556500" cy="10696575"/>
            <a:chOff x="0" y="0"/>
            <a:chExt cx="7556500" cy="10696575"/>
          </a:xfrm>
        </p:grpSpPr>
        <p:sp>
          <p:nvSpPr>
            <p:cNvPr id="3" name="object 3"/>
            <p:cNvSpPr/>
            <p:nvPr/>
          </p:nvSpPr>
          <p:spPr>
            <a:xfrm>
              <a:off x="1246289" y="1820455"/>
              <a:ext cx="5067935" cy="5054600"/>
            </a:xfrm>
            <a:custGeom>
              <a:avLst/>
              <a:gdLst/>
              <a:ahLst/>
              <a:cxnLst/>
              <a:rect l="l" t="t" r="r" b="b"/>
              <a:pathLst>
                <a:path w="5067935" h="5054600">
                  <a:moveTo>
                    <a:pt x="5067414" y="2527300"/>
                  </a:moveTo>
                  <a:lnTo>
                    <a:pt x="5066970" y="2476500"/>
                  </a:lnTo>
                  <a:lnTo>
                    <a:pt x="5065623" y="2425700"/>
                  </a:lnTo>
                  <a:lnTo>
                    <a:pt x="5063401" y="2387600"/>
                  </a:lnTo>
                  <a:lnTo>
                    <a:pt x="5060302" y="2336800"/>
                  </a:lnTo>
                  <a:lnTo>
                    <a:pt x="5056340" y="2286000"/>
                  </a:lnTo>
                  <a:lnTo>
                    <a:pt x="5051514" y="2247900"/>
                  </a:lnTo>
                  <a:lnTo>
                    <a:pt x="5045837" y="2197100"/>
                  </a:lnTo>
                  <a:lnTo>
                    <a:pt x="5039309" y="2146300"/>
                  </a:lnTo>
                  <a:lnTo>
                    <a:pt x="5031956" y="2108200"/>
                  </a:lnTo>
                  <a:lnTo>
                    <a:pt x="5023777" y="2057400"/>
                  </a:lnTo>
                  <a:lnTo>
                    <a:pt x="5014773" y="2006600"/>
                  </a:lnTo>
                  <a:lnTo>
                    <a:pt x="5004955" y="1968500"/>
                  </a:lnTo>
                  <a:lnTo>
                    <a:pt x="4994326" y="1917700"/>
                  </a:lnTo>
                  <a:lnTo>
                    <a:pt x="4982908" y="1879600"/>
                  </a:lnTo>
                  <a:lnTo>
                    <a:pt x="4970704" y="1828800"/>
                  </a:lnTo>
                  <a:lnTo>
                    <a:pt x="4957724" y="1790700"/>
                  </a:lnTo>
                  <a:lnTo>
                    <a:pt x="4943957" y="1739900"/>
                  </a:lnTo>
                  <a:lnTo>
                    <a:pt x="4929441" y="1701800"/>
                  </a:lnTo>
                  <a:lnTo>
                    <a:pt x="4914163" y="1663700"/>
                  </a:lnTo>
                  <a:lnTo>
                    <a:pt x="4898136" y="1612900"/>
                  </a:lnTo>
                  <a:lnTo>
                    <a:pt x="4881359" y="1574800"/>
                  </a:lnTo>
                  <a:lnTo>
                    <a:pt x="4863858" y="1536700"/>
                  </a:lnTo>
                  <a:lnTo>
                    <a:pt x="4845634" y="1485900"/>
                  </a:lnTo>
                  <a:lnTo>
                    <a:pt x="4826686" y="1447800"/>
                  </a:lnTo>
                  <a:lnTo>
                    <a:pt x="4807039" y="1409700"/>
                  </a:lnTo>
                  <a:lnTo>
                    <a:pt x="4786681" y="1371600"/>
                  </a:lnTo>
                  <a:lnTo>
                    <a:pt x="4765637" y="1320800"/>
                  </a:lnTo>
                  <a:lnTo>
                    <a:pt x="4743894" y="1282700"/>
                  </a:lnTo>
                  <a:lnTo>
                    <a:pt x="4721491" y="1244600"/>
                  </a:lnTo>
                  <a:lnTo>
                    <a:pt x="4698403" y="1206500"/>
                  </a:lnTo>
                  <a:lnTo>
                    <a:pt x="4674667" y="1168400"/>
                  </a:lnTo>
                  <a:lnTo>
                    <a:pt x="4650270" y="1130300"/>
                  </a:lnTo>
                  <a:lnTo>
                    <a:pt x="4625225" y="1092200"/>
                  </a:lnTo>
                  <a:lnTo>
                    <a:pt x="4599546" y="1054100"/>
                  </a:lnTo>
                  <a:lnTo>
                    <a:pt x="4573244" y="1028700"/>
                  </a:lnTo>
                  <a:lnTo>
                    <a:pt x="4546308" y="990600"/>
                  </a:lnTo>
                  <a:lnTo>
                    <a:pt x="4518761" y="952500"/>
                  </a:lnTo>
                  <a:lnTo>
                    <a:pt x="4490618" y="914400"/>
                  </a:lnTo>
                  <a:lnTo>
                    <a:pt x="4461865" y="889000"/>
                  </a:lnTo>
                  <a:lnTo>
                    <a:pt x="4432528" y="850900"/>
                  </a:lnTo>
                  <a:lnTo>
                    <a:pt x="4402607" y="812800"/>
                  </a:lnTo>
                  <a:lnTo>
                    <a:pt x="4372114" y="787400"/>
                  </a:lnTo>
                  <a:lnTo>
                    <a:pt x="4341050" y="749300"/>
                  </a:lnTo>
                  <a:lnTo>
                    <a:pt x="4309427" y="723900"/>
                  </a:lnTo>
                  <a:lnTo>
                    <a:pt x="4277258" y="685800"/>
                  </a:lnTo>
                  <a:lnTo>
                    <a:pt x="4244543" y="660400"/>
                  </a:lnTo>
                  <a:lnTo>
                    <a:pt x="4211294" y="622300"/>
                  </a:lnTo>
                  <a:lnTo>
                    <a:pt x="4177512" y="596900"/>
                  </a:lnTo>
                  <a:lnTo>
                    <a:pt x="4143222" y="571500"/>
                  </a:lnTo>
                  <a:lnTo>
                    <a:pt x="4108412" y="546100"/>
                  </a:lnTo>
                  <a:lnTo>
                    <a:pt x="4073106" y="520700"/>
                  </a:lnTo>
                  <a:lnTo>
                    <a:pt x="4037304" y="482600"/>
                  </a:lnTo>
                  <a:lnTo>
                    <a:pt x="3964241" y="431800"/>
                  </a:lnTo>
                  <a:lnTo>
                    <a:pt x="3889286" y="381000"/>
                  </a:lnTo>
                  <a:lnTo>
                    <a:pt x="3851122" y="368300"/>
                  </a:lnTo>
                  <a:lnTo>
                    <a:pt x="3773462" y="317500"/>
                  </a:lnTo>
                  <a:lnTo>
                    <a:pt x="3733990" y="292100"/>
                  </a:lnTo>
                  <a:lnTo>
                    <a:pt x="3694074" y="279400"/>
                  </a:lnTo>
                  <a:lnTo>
                    <a:pt x="3613035" y="228600"/>
                  </a:lnTo>
                  <a:lnTo>
                    <a:pt x="3530384" y="203200"/>
                  </a:lnTo>
                  <a:lnTo>
                    <a:pt x="3488474" y="177800"/>
                  </a:lnTo>
                  <a:lnTo>
                    <a:pt x="3403536" y="152400"/>
                  </a:lnTo>
                  <a:lnTo>
                    <a:pt x="3360534" y="127000"/>
                  </a:lnTo>
                  <a:lnTo>
                    <a:pt x="3095333" y="50800"/>
                  </a:lnTo>
                  <a:lnTo>
                    <a:pt x="3050019" y="50800"/>
                  </a:lnTo>
                  <a:lnTo>
                    <a:pt x="2958515" y="25400"/>
                  </a:lnTo>
                  <a:lnTo>
                    <a:pt x="2912326" y="25400"/>
                  </a:lnTo>
                  <a:lnTo>
                    <a:pt x="2865869" y="12700"/>
                  </a:lnTo>
                  <a:lnTo>
                    <a:pt x="2819158" y="12700"/>
                  </a:lnTo>
                  <a:lnTo>
                    <a:pt x="2772181" y="0"/>
                  </a:lnTo>
                  <a:lnTo>
                    <a:pt x="2295233" y="0"/>
                  </a:lnTo>
                  <a:lnTo>
                    <a:pt x="2248255" y="12700"/>
                  </a:lnTo>
                  <a:lnTo>
                    <a:pt x="2201532" y="12700"/>
                  </a:lnTo>
                  <a:lnTo>
                    <a:pt x="2155075" y="25400"/>
                  </a:lnTo>
                  <a:lnTo>
                    <a:pt x="2108898" y="25400"/>
                  </a:lnTo>
                  <a:lnTo>
                    <a:pt x="2017382" y="50800"/>
                  </a:lnTo>
                  <a:lnTo>
                    <a:pt x="1972081" y="50800"/>
                  </a:lnTo>
                  <a:lnTo>
                    <a:pt x="1706880" y="127000"/>
                  </a:lnTo>
                  <a:lnTo>
                    <a:pt x="1663865" y="152400"/>
                  </a:lnTo>
                  <a:lnTo>
                    <a:pt x="1578940" y="177800"/>
                  </a:lnTo>
                  <a:lnTo>
                    <a:pt x="1537030" y="203200"/>
                  </a:lnTo>
                  <a:lnTo>
                    <a:pt x="1454378" y="228600"/>
                  </a:lnTo>
                  <a:lnTo>
                    <a:pt x="1373327" y="279400"/>
                  </a:lnTo>
                  <a:lnTo>
                    <a:pt x="1333423" y="292100"/>
                  </a:lnTo>
                  <a:lnTo>
                    <a:pt x="1293939" y="317500"/>
                  </a:lnTo>
                  <a:lnTo>
                    <a:pt x="1216279" y="368300"/>
                  </a:lnTo>
                  <a:lnTo>
                    <a:pt x="1178115" y="381000"/>
                  </a:lnTo>
                  <a:lnTo>
                    <a:pt x="1103172" y="431800"/>
                  </a:lnTo>
                  <a:lnTo>
                    <a:pt x="1030109" y="482600"/>
                  </a:lnTo>
                  <a:lnTo>
                    <a:pt x="994308" y="520700"/>
                  </a:lnTo>
                  <a:lnTo>
                    <a:pt x="958989" y="546100"/>
                  </a:lnTo>
                  <a:lnTo>
                    <a:pt x="924191" y="571500"/>
                  </a:lnTo>
                  <a:lnTo>
                    <a:pt x="889889" y="596900"/>
                  </a:lnTo>
                  <a:lnTo>
                    <a:pt x="856119" y="622300"/>
                  </a:lnTo>
                  <a:lnTo>
                    <a:pt x="822871" y="660400"/>
                  </a:lnTo>
                  <a:lnTo>
                    <a:pt x="790155" y="685800"/>
                  </a:lnTo>
                  <a:lnTo>
                    <a:pt x="757986" y="723900"/>
                  </a:lnTo>
                  <a:lnTo>
                    <a:pt x="726363" y="749300"/>
                  </a:lnTo>
                  <a:lnTo>
                    <a:pt x="695299" y="787400"/>
                  </a:lnTo>
                  <a:lnTo>
                    <a:pt x="664806" y="812800"/>
                  </a:lnTo>
                  <a:lnTo>
                    <a:pt x="634885" y="850900"/>
                  </a:lnTo>
                  <a:lnTo>
                    <a:pt x="605536" y="889000"/>
                  </a:lnTo>
                  <a:lnTo>
                    <a:pt x="576795" y="914400"/>
                  </a:lnTo>
                  <a:lnTo>
                    <a:pt x="548640" y="952500"/>
                  </a:lnTo>
                  <a:lnTo>
                    <a:pt x="521093" y="990600"/>
                  </a:lnTo>
                  <a:lnTo>
                    <a:pt x="494169" y="1028700"/>
                  </a:lnTo>
                  <a:lnTo>
                    <a:pt x="467855" y="1054100"/>
                  </a:lnTo>
                  <a:lnTo>
                    <a:pt x="442175" y="1092200"/>
                  </a:lnTo>
                  <a:lnTo>
                    <a:pt x="417131" y="1130300"/>
                  </a:lnTo>
                  <a:lnTo>
                    <a:pt x="392747" y="1168400"/>
                  </a:lnTo>
                  <a:lnTo>
                    <a:pt x="368998" y="1206500"/>
                  </a:lnTo>
                  <a:lnTo>
                    <a:pt x="345922" y="1244600"/>
                  </a:lnTo>
                  <a:lnTo>
                    <a:pt x="323507" y="1282700"/>
                  </a:lnTo>
                  <a:lnTo>
                    <a:pt x="301777" y="1320800"/>
                  </a:lnTo>
                  <a:lnTo>
                    <a:pt x="280733" y="1371600"/>
                  </a:lnTo>
                  <a:lnTo>
                    <a:pt x="260375" y="1409700"/>
                  </a:lnTo>
                  <a:lnTo>
                    <a:pt x="240715" y="1447800"/>
                  </a:lnTo>
                  <a:lnTo>
                    <a:pt x="221780" y="1485900"/>
                  </a:lnTo>
                  <a:lnTo>
                    <a:pt x="203555" y="1536700"/>
                  </a:lnTo>
                  <a:lnTo>
                    <a:pt x="186042" y="1574800"/>
                  </a:lnTo>
                  <a:lnTo>
                    <a:pt x="169278" y="1612900"/>
                  </a:lnTo>
                  <a:lnTo>
                    <a:pt x="153250" y="1663700"/>
                  </a:lnTo>
                  <a:lnTo>
                    <a:pt x="137972" y="1701800"/>
                  </a:lnTo>
                  <a:lnTo>
                    <a:pt x="123444" y="1739900"/>
                  </a:lnTo>
                  <a:lnTo>
                    <a:pt x="109689" y="1790700"/>
                  </a:lnTo>
                  <a:lnTo>
                    <a:pt x="96697" y="1828800"/>
                  </a:lnTo>
                  <a:lnTo>
                    <a:pt x="84493" y="1879600"/>
                  </a:lnTo>
                  <a:lnTo>
                    <a:pt x="73075" y="1917700"/>
                  </a:lnTo>
                  <a:lnTo>
                    <a:pt x="62458" y="1968500"/>
                  </a:lnTo>
                  <a:lnTo>
                    <a:pt x="52641" y="2006600"/>
                  </a:lnTo>
                  <a:lnTo>
                    <a:pt x="43637" y="2057400"/>
                  </a:lnTo>
                  <a:lnTo>
                    <a:pt x="35445" y="2108200"/>
                  </a:lnTo>
                  <a:lnTo>
                    <a:pt x="28092" y="2146300"/>
                  </a:lnTo>
                  <a:lnTo>
                    <a:pt x="21577" y="2197100"/>
                  </a:lnTo>
                  <a:lnTo>
                    <a:pt x="15900" y="2247900"/>
                  </a:lnTo>
                  <a:lnTo>
                    <a:pt x="11074" y="2286000"/>
                  </a:lnTo>
                  <a:lnTo>
                    <a:pt x="7099" y="2336800"/>
                  </a:lnTo>
                  <a:lnTo>
                    <a:pt x="4000" y="2387600"/>
                  </a:lnTo>
                  <a:lnTo>
                    <a:pt x="1778" y="2425700"/>
                  </a:lnTo>
                  <a:lnTo>
                    <a:pt x="444" y="2476500"/>
                  </a:lnTo>
                  <a:lnTo>
                    <a:pt x="0" y="2527300"/>
                  </a:lnTo>
                  <a:lnTo>
                    <a:pt x="444" y="2578100"/>
                  </a:lnTo>
                  <a:lnTo>
                    <a:pt x="1778" y="2628900"/>
                  </a:lnTo>
                  <a:lnTo>
                    <a:pt x="4000" y="2667000"/>
                  </a:lnTo>
                  <a:lnTo>
                    <a:pt x="7099" y="2717800"/>
                  </a:lnTo>
                  <a:lnTo>
                    <a:pt x="11074" y="2768600"/>
                  </a:lnTo>
                  <a:lnTo>
                    <a:pt x="15900" y="2806700"/>
                  </a:lnTo>
                  <a:lnTo>
                    <a:pt x="21577" y="2857500"/>
                  </a:lnTo>
                  <a:lnTo>
                    <a:pt x="28092" y="2908300"/>
                  </a:lnTo>
                  <a:lnTo>
                    <a:pt x="35445" y="2946400"/>
                  </a:lnTo>
                  <a:lnTo>
                    <a:pt x="43637" y="2997200"/>
                  </a:lnTo>
                  <a:lnTo>
                    <a:pt x="52641" y="3048000"/>
                  </a:lnTo>
                  <a:lnTo>
                    <a:pt x="62458" y="3086100"/>
                  </a:lnTo>
                  <a:lnTo>
                    <a:pt x="73075" y="3136900"/>
                  </a:lnTo>
                  <a:lnTo>
                    <a:pt x="84493" y="3175000"/>
                  </a:lnTo>
                  <a:lnTo>
                    <a:pt x="96697" y="3225800"/>
                  </a:lnTo>
                  <a:lnTo>
                    <a:pt x="109689" y="3263900"/>
                  </a:lnTo>
                  <a:lnTo>
                    <a:pt x="123444" y="3314700"/>
                  </a:lnTo>
                  <a:lnTo>
                    <a:pt x="137972" y="3352800"/>
                  </a:lnTo>
                  <a:lnTo>
                    <a:pt x="153250" y="3390900"/>
                  </a:lnTo>
                  <a:lnTo>
                    <a:pt x="169278" y="3441700"/>
                  </a:lnTo>
                  <a:lnTo>
                    <a:pt x="186042" y="3479800"/>
                  </a:lnTo>
                  <a:lnTo>
                    <a:pt x="203555" y="3517900"/>
                  </a:lnTo>
                  <a:lnTo>
                    <a:pt x="221780" y="3568700"/>
                  </a:lnTo>
                  <a:lnTo>
                    <a:pt x="240715" y="3606800"/>
                  </a:lnTo>
                  <a:lnTo>
                    <a:pt x="260375" y="3644900"/>
                  </a:lnTo>
                  <a:lnTo>
                    <a:pt x="280733" y="3683000"/>
                  </a:lnTo>
                  <a:lnTo>
                    <a:pt x="301777" y="3733800"/>
                  </a:lnTo>
                  <a:lnTo>
                    <a:pt x="323507" y="3771900"/>
                  </a:lnTo>
                  <a:lnTo>
                    <a:pt x="345922" y="3810000"/>
                  </a:lnTo>
                  <a:lnTo>
                    <a:pt x="368998" y="3848100"/>
                  </a:lnTo>
                  <a:lnTo>
                    <a:pt x="392747" y="3886200"/>
                  </a:lnTo>
                  <a:lnTo>
                    <a:pt x="417131" y="3924300"/>
                  </a:lnTo>
                  <a:lnTo>
                    <a:pt x="442175" y="3962400"/>
                  </a:lnTo>
                  <a:lnTo>
                    <a:pt x="467855" y="4000500"/>
                  </a:lnTo>
                  <a:lnTo>
                    <a:pt x="494169" y="4025900"/>
                  </a:lnTo>
                  <a:lnTo>
                    <a:pt x="521093" y="4064000"/>
                  </a:lnTo>
                  <a:lnTo>
                    <a:pt x="548640" y="4102100"/>
                  </a:lnTo>
                  <a:lnTo>
                    <a:pt x="576795" y="4140200"/>
                  </a:lnTo>
                  <a:lnTo>
                    <a:pt x="605536" y="4165600"/>
                  </a:lnTo>
                  <a:lnTo>
                    <a:pt x="634885" y="4203700"/>
                  </a:lnTo>
                  <a:lnTo>
                    <a:pt x="664806" y="4241800"/>
                  </a:lnTo>
                  <a:lnTo>
                    <a:pt x="695299" y="4267200"/>
                  </a:lnTo>
                  <a:lnTo>
                    <a:pt x="726363" y="4305300"/>
                  </a:lnTo>
                  <a:lnTo>
                    <a:pt x="757986" y="4330700"/>
                  </a:lnTo>
                  <a:lnTo>
                    <a:pt x="790155" y="4368800"/>
                  </a:lnTo>
                  <a:lnTo>
                    <a:pt x="822871" y="4394200"/>
                  </a:lnTo>
                  <a:lnTo>
                    <a:pt x="856119" y="4432300"/>
                  </a:lnTo>
                  <a:lnTo>
                    <a:pt x="889889" y="4457700"/>
                  </a:lnTo>
                  <a:lnTo>
                    <a:pt x="924191" y="4483100"/>
                  </a:lnTo>
                  <a:lnTo>
                    <a:pt x="958989" y="4508500"/>
                  </a:lnTo>
                  <a:lnTo>
                    <a:pt x="994308" y="4533900"/>
                  </a:lnTo>
                  <a:lnTo>
                    <a:pt x="1030109" y="4572000"/>
                  </a:lnTo>
                  <a:lnTo>
                    <a:pt x="1103172" y="4622800"/>
                  </a:lnTo>
                  <a:lnTo>
                    <a:pt x="1178115" y="4673600"/>
                  </a:lnTo>
                  <a:lnTo>
                    <a:pt x="1216279" y="4686300"/>
                  </a:lnTo>
                  <a:lnTo>
                    <a:pt x="1254887" y="4711700"/>
                  </a:lnTo>
                  <a:lnTo>
                    <a:pt x="1333423" y="4762500"/>
                  </a:lnTo>
                  <a:lnTo>
                    <a:pt x="1373327" y="4775200"/>
                  </a:lnTo>
                  <a:lnTo>
                    <a:pt x="1454378" y="4826000"/>
                  </a:lnTo>
                  <a:lnTo>
                    <a:pt x="1537030" y="4851400"/>
                  </a:lnTo>
                  <a:lnTo>
                    <a:pt x="1578940" y="4876800"/>
                  </a:lnTo>
                  <a:lnTo>
                    <a:pt x="1663865" y="4902200"/>
                  </a:lnTo>
                  <a:lnTo>
                    <a:pt x="1706880" y="4927600"/>
                  </a:lnTo>
                  <a:lnTo>
                    <a:pt x="1972081" y="5003800"/>
                  </a:lnTo>
                  <a:lnTo>
                    <a:pt x="2017382" y="5003800"/>
                  </a:lnTo>
                  <a:lnTo>
                    <a:pt x="2108898" y="5029200"/>
                  </a:lnTo>
                  <a:lnTo>
                    <a:pt x="2155075" y="5029200"/>
                  </a:lnTo>
                  <a:lnTo>
                    <a:pt x="2201532" y="5041900"/>
                  </a:lnTo>
                  <a:lnTo>
                    <a:pt x="2248255" y="5041900"/>
                  </a:lnTo>
                  <a:lnTo>
                    <a:pt x="2295233" y="5054600"/>
                  </a:lnTo>
                  <a:lnTo>
                    <a:pt x="2772181" y="5054600"/>
                  </a:lnTo>
                  <a:lnTo>
                    <a:pt x="2819158" y="5041900"/>
                  </a:lnTo>
                  <a:lnTo>
                    <a:pt x="2865869" y="5041900"/>
                  </a:lnTo>
                  <a:lnTo>
                    <a:pt x="2912326" y="5029200"/>
                  </a:lnTo>
                  <a:lnTo>
                    <a:pt x="2958515" y="5029200"/>
                  </a:lnTo>
                  <a:lnTo>
                    <a:pt x="3050019" y="5003800"/>
                  </a:lnTo>
                  <a:lnTo>
                    <a:pt x="3095333" y="5003800"/>
                  </a:lnTo>
                  <a:lnTo>
                    <a:pt x="3360534" y="4927600"/>
                  </a:lnTo>
                  <a:lnTo>
                    <a:pt x="3403536" y="4902200"/>
                  </a:lnTo>
                  <a:lnTo>
                    <a:pt x="3488474" y="4876800"/>
                  </a:lnTo>
                  <a:lnTo>
                    <a:pt x="3530384" y="4851400"/>
                  </a:lnTo>
                  <a:lnTo>
                    <a:pt x="3613035" y="4826000"/>
                  </a:lnTo>
                  <a:lnTo>
                    <a:pt x="3694074" y="4775200"/>
                  </a:lnTo>
                  <a:lnTo>
                    <a:pt x="3733990" y="4762500"/>
                  </a:lnTo>
                  <a:lnTo>
                    <a:pt x="3812514" y="4711700"/>
                  </a:lnTo>
                  <a:lnTo>
                    <a:pt x="3851122" y="4686300"/>
                  </a:lnTo>
                  <a:lnTo>
                    <a:pt x="3889286" y="4673600"/>
                  </a:lnTo>
                  <a:lnTo>
                    <a:pt x="3964241" y="4622800"/>
                  </a:lnTo>
                  <a:lnTo>
                    <a:pt x="4037304" y="4572000"/>
                  </a:lnTo>
                  <a:lnTo>
                    <a:pt x="4073106" y="4533900"/>
                  </a:lnTo>
                  <a:lnTo>
                    <a:pt x="4108412" y="4508500"/>
                  </a:lnTo>
                  <a:lnTo>
                    <a:pt x="4143222" y="4483100"/>
                  </a:lnTo>
                  <a:lnTo>
                    <a:pt x="4177512" y="4457700"/>
                  </a:lnTo>
                  <a:lnTo>
                    <a:pt x="4211294" y="4432300"/>
                  </a:lnTo>
                  <a:lnTo>
                    <a:pt x="4244543" y="4394200"/>
                  </a:lnTo>
                  <a:lnTo>
                    <a:pt x="4277258" y="4368800"/>
                  </a:lnTo>
                  <a:lnTo>
                    <a:pt x="4309427" y="4330700"/>
                  </a:lnTo>
                  <a:lnTo>
                    <a:pt x="4341050" y="4305300"/>
                  </a:lnTo>
                  <a:lnTo>
                    <a:pt x="4372114" y="4267200"/>
                  </a:lnTo>
                  <a:lnTo>
                    <a:pt x="4402607" y="4241800"/>
                  </a:lnTo>
                  <a:lnTo>
                    <a:pt x="4432528" y="4203700"/>
                  </a:lnTo>
                  <a:lnTo>
                    <a:pt x="4461865" y="4165600"/>
                  </a:lnTo>
                  <a:lnTo>
                    <a:pt x="4490618" y="4140200"/>
                  </a:lnTo>
                  <a:lnTo>
                    <a:pt x="4518761" y="4102100"/>
                  </a:lnTo>
                  <a:lnTo>
                    <a:pt x="4546308" y="4064000"/>
                  </a:lnTo>
                  <a:lnTo>
                    <a:pt x="4573244" y="4025900"/>
                  </a:lnTo>
                  <a:lnTo>
                    <a:pt x="4599546" y="4000500"/>
                  </a:lnTo>
                  <a:lnTo>
                    <a:pt x="4625225" y="3962400"/>
                  </a:lnTo>
                  <a:lnTo>
                    <a:pt x="4650270" y="3924300"/>
                  </a:lnTo>
                  <a:lnTo>
                    <a:pt x="4674667" y="3886200"/>
                  </a:lnTo>
                  <a:lnTo>
                    <a:pt x="4698403" y="3848100"/>
                  </a:lnTo>
                  <a:lnTo>
                    <a:pt x="4721491" y="3810000"/>
                  </a:lnTo>
                  <a:lnTo>
                    <a:pt x="4743894" y="3771900"/>
                  </a:lnTo>
                  <a:lnTo>
                    <a:pt x="4765637" y="3733800"/>
                  </a:lnTo>
                  <a:lnTo>
                    <a:pt x="4786681" y="3683000"/>
                  </a:lnTo>
                  <a:lnTo>
                    <a:pt x="4807039" y="3644900"/>
                  </a:lnTo>
                  <a:lnTo>
                    <a:pt x="4826686" y="3606800"/>
                  </a:lnTo>
                  <a:lnTo>
                    <a:pt x="4845634" y="3568700"/>
                  </a:lnTo>
                  <a:lnTo>
                    <a:pt x="4863858" y="3517900"/>
                  </a:lnTo>
                  <a:lnTo>
                    <a:pt x="4881359" y="3479800"/>
                  </a:lnTo>
                  <a:lnTo>
                    <a:pt x="4898136" y="3441700"/>
                  </a:lnTo>
                  <a:lnTo>
                    <a:pt x="4914163" y="3390900"/>
                  </a:lnTo>
                  <a:lnTo>
                    <a:pt x="4929441" y="3352800"/>
                  </a:lnTo>
                  <a:lnTo>
                    <a:pt x="4943957" y="3314700"/>
                  </a:lnTo>
                  <a:lnTo>
                    <a:pt x="4957724" y="3263900"/>
                  </a:lnTo>
                  <a:lnTo>
                    <a:pt x="4970704" y="3225800"/>
                  </a:lnTo>
                  <a:lnTo>
                    <a:pt x="4982908" y="3175000"/>
                  </a:lnTo>
                  <a:lnTo>
                    <a:pt x="4994326" y="3136900"/>
                  </a:lnTo>
                  <a:lnTo>
                    <a:pt x="5004955" y="3086100"/>
                  </a:lnTo>
                  <a:lnTo>
                    <a:pt x="5014773" y="3048000"/>
                  </a:lnTo>
                  <a:lnTo>
                    <a:pt x="5023777" y="2997200"/>
                  </a:lnTo>
                  <a:lnTo>
                    <a:pt x="5031956" y="2946400"/>
                  </a:lnTo>
                  <a:lnTo>
                    <a:pt x="5039309" y="2908300"/>
                  </a:lnTo>
                  <a:lnTo>
                    <a:pt x="5045837" y="2857500"/>
                  </a:lnTo>
                  <a:lnTo>
                    <a:pt x="5051514" y="2806700"/>
                  </a:lnTo>
                  <a:lnTo>
                    <a:pt x="5056340" y="2768600"/>
                  </a:lnTo>
                  <a:lnTo>
                    <a:pt x="5060302" y="2717800"/>
                  </a:lnTo>
                  <a:lnTo>
                    <a:pt x="5063401" y="2667000"/>
                  </a:lnTo>
                  <a:lnTo>
                    <a:pt x="5065623" y="2628900"/>
                  </a:lnTo>
                  <a:lnTo>
                    <a:pt x="5066970" y="2578100"/>
                  </a:lnTo>
                  <a:lnTo>
                    <a:pt x="5067414" y="252730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38201" y="2022235"/>
              <a:ext cx="4683597" cy="467360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0" y="4282604"/>
              <a:ext cx="7556500" cy="142875"/>
            </a:xfrm>
            <a:custGeom>
              <a:avLst/>
              <a:gdLst/>
              <a:ahLst/>
              <a:cxnLst/>
              <a:rect l="l" t="t" r="r" b="b"/>
              <a:pathLst>
                <a:path w="7556500" h="142875">
                  <a:moveTo>
                    <a:pt x="1174851" y="0"/>
                  </a:moveTo>
                  <a:lnTo>
                    <a:pt x="0" y="0"/>
                  </a:lnTo>
                  <a:lnTo>
                    <a:pt x="0" y="142875"/>
                  </a:lnTo>
                  <a:lnTo>
                    <a:pt x="1174851" y="142875"/>
                  </a:lnTo>
                  <a:lnTo>
                    <a:pt x="1174851" y="0"/>
                  </a:lnTo>
                  <a:close/>
                </a:path>
                <a:path w="7556500" h="142875">
                  <a:moveTo>
                    <a:pt x="7555979" y="0"/>
                  </a:moveTo>
                  <a:lnTo>
                    <a:pt x="6385141" y="0"/>
                  </a:lnTo>
                  <a:lnTo>
                    <a:pt x="6385141" y="142875"/>
                  </a:lnTo>
                  <a:lnTo>
                    <a:pt x="7555979" y="142875"/>
                  </a:lnTo>
                  <a:lnTo>
                    <a:pt x="755597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47012" y="284935"/>
              <a:ext cx="7067549" cy="942974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3168651" y="9520239"/>
            <a:ext cx="4157396" cy="36804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pt-BR" sz="2300" spc="-140" dirty="0">
                <a:solidFill>
                  <a:srgbClr val="FFFFFF"/>
                </a:solidFill>
                <a:latin typeface="Arial Black"/>
                <a:cs typeface="Arial Black"/>
              </a:rPr>
              <a:t>QUAD</a:t>
            </a:r>
            <a:r>
              <a:rPr sz="2300" spc="-170" dirty="0">
                <a:solidFill>
                  <a:srgbClr val="FFFFFF"/>
                </a:solidFill>
                <a:latin typeface="Arial Black"/>
                <a:cs typeface="Arial Black"/>
              </a:rPr>
              <a:t>R</a:t>
            </a:r>
            <a:r>
              <a:rPr sz="2300" spc="-48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300" spc="-150" dirty="0">
                <a:solidFill>
                  <a:srgbClr val="FFFFFF"/>
                </a:solidFill>
                <a:latin typeface="Arial Black"/>
                <a:cs typeface="Arial Black"/>
              </a:rPr>
              <a:t>I</a:t>
            </a:r>
            <a:r>
              <a:rPr sz="2300" spc="-48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300" spc="-270" dirty="0">
                <a:solidFill>
                  <a:srgbClr val="FFFFFF"/>
                </a:solidFill>
                <a:latin typeface="Arial Black"/>
                <a:cs typeface="Arial Black"/>
              </a:rPr>
              <a:t>Ê</a:t>
            </a:r>
            <a:r>
              <a:rPr sz="2300" spc="-48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300" spc="-140" dirty="0">
                <a:solidFill>
                  <a:srgbClr val="FFFFFF"/>
                </a:solidFill>
                <a:latin typeface="Arial Black"/>
                <a:cs typeface="Arial Black"/>
              </a:rPr>
              <a:t>N</a:t>
            </a:r>
            <a:r>
              <a:rPr sz="2300" spc="-484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300" spc="-150" dirty="0">
                <a:solidFill>
                  <a:srgbClr val="FFFFFF"/>
                </a:solidFill>
                <a:latin typeface="Arial Black"/>
                <a:cs typeface="Arial Black"/>
              </a:rPr>
              <a:t>I</a:t>
            </a:r>
            <a:r>
              <a:rPr sz="2300" spc="-48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300" dirty="0">
                <a:solidFill>
                  <a:srgbClr val="FFFFFF"/>
                </a:solidFill>
                <a:latin typeface="Arial Black"/>
                <a:cs typeface="Arial Black"/>
              </a:rPr>
              <a:t>O</a:t>
            </a:r>
            <a:r>
              <a:rPr sz="2300" spc="36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300" spc="-70" dirty="0">
                <a:solidFill>
                  <a:srgbClr val="FFFFFF"/>
                </a:solidFill>
                <a:latin typeface="Arial Black"/>
                <a:cs typeface="Arial Black"/>
              </a:rPr>
              <a:t>2</a:t>
            </a:r>
            <a:r>
              <a:rPr sz="2300" spc="-48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300" spc="150" dirty="0">
                <a:solidFill>
                  <a:srgbClr val="FFFFFF"/>
                </a:solidFill>
                <a:latin typeface="Arial Black"/>
                <a:cs typeface="Arial Black"/>
              </a:rPr>
              <a:t>02</a:t>
            </a:r>
            <a:r>
              <a:rPr sz="2300" spc="-48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300" spc="-555" dirty="0">
                <a:solidFill>
                  <a:srgbClr val="FFFFFF"/>
                </a:solidFill>
                <a:latin typeface="Arial Black"/>
                <a:cs typeface="Arial Black"/>
              </a:rPr>
              <a:t>1</a:t>
            </a:r>
            <a:r>
              <a:rPr sz="2300" spc="-48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300" spc="665" dirty="0">
                <a:solidFill>
                  <a:srgbClr val="FFFFFF"/>
                </a:solidFill>
                <a:latin typeface="Arial Black"/>
                <a:cs typeface="Arial Black"/>
              </a:rPr>
              <a:t>/</a:t>
            </a:r>
            <a:r>
              <a:rPr sz="2300" spc="-484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300" spc="-70" dirty="0">
                <a:solidFill>
                  <a:srgbClr val="FFFFFF"/>
                </a:solidFill>
                <a:latin typeface="Arial Black"/>
                <a:cs typeface="Arial Black"/>
              </a:rPr>
              <a:t>2</a:t>
            </a:r>
            <a:r>
              <a:rPr sz="2300" spc="-48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300" spc="150" dirty="0">
                <a:solidFill>
                  <a:srgbClr val="FFFFFF"/>
                </a:solidFill>
                <a:latin typeface="Arial Black"/>
                <a:cs typeface="Arial Black"/>
              </a:rPr>
              <a:t>02</a:t>
            </a:r>
            <a:r>
              <a:rPr sz="2300" spc="-48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lang="pt-BR" sz="2300" spc="-480" dirty="0">
                <a:solidFill>
                  <a:srgbClr val="FFFFFF"/>
                </a:solidFill>
                <a:latin typeface="Arial Black"/>
                <a:cs typeface="Arial Black"/>
              </a:rPr>
              <a:t>4</a:t>
            </a:r>
            <a:endParaRPr sz="2300" dirty="0">
              <a:latin typeface="Arial Black"/>
              <a:cs typeface="Arial Black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98328" y="6651914"/>
            <a:ext cx="5163820" cy="1845310"/>
          </a:xfrm>
          <a:prstGeom prst="rect">
            <a:avLst/>
          </a:prstGeom>
        </p:spPr>
        <p:txBody>
          <a:bodyPr vert="horz" wrap="square" lIns="0" tIns="3162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490"/>
              </a:spcBef>
            </a:pPr>
            <a:r>
              <a:rPr sz="6000" spc="135" dirty="0">
                <a:solidFill>
                  <a:srgbClr val="FFFFFF"/>
                </a:solidFill>
                <a:latin typeface="Arial Black"/>
                <a:cs typeface="Arial Black"/>
              </a:rPr>
              <a:t>C</a:t>
            </a:r>
            <a:r>
              <a:rPr sz="6000" spc="10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6000" dirty="0">
                <a:solidFill>
                  <a:srgbClr val="FFFFFF"/>
                </a:solidFill>
                <a:latin typeface="Arial Black"/>
                <a:cs typeface="Arial Black"/>
              </a:rPr>
              <a:t>I</a:t>
            </a:r>
            <a:r>
              <a:rPr sz="6000" spc="10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6000" dirty="0">
                <a:solidFill>
                  <a:srgbClr val="FFFFFF"/>
                </a:solidFill>
                <a:latin typeface="Arial Black"/>
                <a:cs typeface="Arial Black"/>
              </a:rPr>
              <a:t>R</a:t>
            </a:r>
            <a:r>
              <a:rPr sz="6000" spc="10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6000" spc="185" dirty="0">
                <a:solidFill>
                  <a:srgbClr val="FFFFFF"/>
                </a:solidFill>
                <a:latin typeface="Arial Black"/>
                <a:cs typeface="Arial Black"/>
              </a:rPr>
              <a:t>A</a:t>
            </a:r>
            <a:r>
              <a:rPr sz="6000" spc="10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6000" spc="600" dirty="0">
                <a:solidFill>
                  <a:srgbClr val="FFFFFF"/>
                </a:solidFill>
                <a:latin typeface="Arial Black"/>
                <a:cs typeface="Arial Black"/>
              </a:rPr>
              <a:t>-</a:t>
            </a:r>
            <a:r>
              <a:rPr sz="6000" spc="10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6000" spc="-265" dirty="0">
                <a:solidFill>
                  <a:srgbClr val="FFFFFF"/>
                </a:solidFill>
                <a:latin typeface="Arial Black"/>
                <a:cs typeface="Arial Black"/>
              </a:rPr>
              <a:t>S</a:t>
            </a:r>
            <a:r>
              <a:rPr sz="6000" spc="10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6000" spc="35" dirty="0">
                <a:solidFill>
                  <a:srgbClr val="FFFFFF"/>
                </a:solidFill>
                <a:latin typeface="Arial Black"/>
                <a:cs typeface="Arial Black"/>
              </a:rPr>
              <a:t>P</a:t>
            </a:r>
            <a:endParaRPr sz="6000" dirty="0">
              <a:latin typeface="Arial Black"/>
              <a:cs typeface="Arial Black"/>
            </a:endParaRPr>
          </a:p>
          <a:p>
            <a:pPr marL="260985" algn="ctr">
              <a:lnSpc>
                <a:spcPct val="100000"/>
              </a:lnSpc>
              <a:spcBef>
                <a:spcPts val="1195"/>
              </a:spcBef>
            </a:pPr>
            <a:r>
              <a:rPr sz="2950" spc="55" dirty="0">
                <a:solidFill>
                  <a:srgbClr val="FFFFFF"/>
                </a:solidFill>
                <a:latin typeface="Arial Black"/>
                <a:cs typeface="Arial Black"/>
              </a:rPr>
              <a:t>EM</a:t>
            </a:r>
            <a:r>
              <a:rPr sz="2950" spc="31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950" spc="170" dirty="0">
                <a:solidFill>
                  <a:srgbClr val="FFFFFF"/>
                </a:solidFill>
                <a:latin typeface="Arial Black"/>
                <a:cs typeface="Arial Black"/>
              </a:rPr>
              <a:t>NÚMEROS</a:t>
            </a:r>
            <a:endParaRPr sz="2950" dirty="0">
              <a:latin typeface="Arial Black"/>
              <a:cs typeface="Arial Black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422580" y="1662834"/>
            <a:ext cx="6888480" cy="7724140"/>
            <a:chOff x="422580" y="1662834"/>
            <a:chExt cx="6888480" cy="7724140"/>
          </a:xfrm>
        </p:grpSpPr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216439" y="1662834"/>
              <a:ext cx="69721" cy="69721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472644" y="1662834"/>
              <a:ext cx="69721" cy="69721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728849" y="1662834"/>
              <a:ext cx="69721" cy="69721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985054" y="1662834"/>
              <a:ext cx="69721" cy="69721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241259" y="1662834"/>
              <a:ext cx="69721" cy="69721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216439" y="1847637"/>
              <a:ext cx="69721" cy="69721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472644" y="1847637"/>
              <a:ext cx="69721" cy="69721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985054" y="1847637"/>
              <a:ext cx="69721" cy="69721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728849" y="1847637"/>
              <a:ext cx="69721" cy="69721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241259" y="1847637"/>
              <a:ext cx="69721" cy="69721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216439" y="2032021"/>
              <a:ext cx="69721" cy="69721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472644" y="2032021"/>
              <a:ext cx="69721" cy="69721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728849" y="2032021"/>
              <a:ext cx="69721" cy="69721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985054" y="2032021"/>
              <a:ext cx="69721" cy="69721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241259" y="2032021"/>
              <a:ext cx="69721" cy="69721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216439" y="2216405"/>
              <a:ext cx="69721" cy="65554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472644" y="2216405"/>
              <a:ext cx="69721" cy="65554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728849" y="2216405"/>
              <a:ext cx="69721" cy="65554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985054" y="2216405"/>
              <a:ext cx="69721" cy="65554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241259" y="2216405"/>
              <a:ext cx="68649" cy="65554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22580" y="8767590"/>
              <a:ext cx="69721" cy="69721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78785" y="8767590"/>
              <a:ext cx="69721" cy="69721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34990" y="8767590"/>
              <a:ext cx="69721" cy="69721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91195" y="8767590"/>
              <a:ext cx="69721" cy="69721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47400" y="8767590"/>
              <a:ext cx="69721" cy="69721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22580" y="8952394"/>
              <a:ext cx="69721" cy="69721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78785" y="8952394"/>
              <a:ext cx="69721" cy="69721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34990" y="8952394"/>
              <a:ext cx="69721" cy="69721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91195" y="8952394"/>
              <a:ext cx="69721" cy="69721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47400" y="8952394"/>
              <a:ext cx="69721" cy="69721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22580" y="9136777"/>
              <a:ext cx="69721" cy="69721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78785" y="9136777"/>
              <a:ext cx="69721" cy="69721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34990" y="9136777"/>
              <a:ext cx="69721" cy="69721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191195" y="9136777"/>
              <a:ext cx="69721" cy="69721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22580" y="9321161"/>
              <a:ext cx="69721" cy="65554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447400" y="9136777"/>
              <a:ext cx="69721" cy="69721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78785" y="9321161"/>
              <a:ext cx="69721" cy="65554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34990" y="9321161"/>
              <a:ext cx="69721" cy="65554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91195" y="9321161"/>
              <a:ext cx="69721" cy="65554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447400" y="9321161"/>
              <a:ext cx="68650" cy="6555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9513010"/>
            <a:ext cx="7556500" cy="1179195"/>
            <a:chOff x="0" y="9513010"/>
            <a:chExt cx="7556500" cy="1179195"/>
          </a:xfrm>
        </p:grpSpPr>
        <p:sp>
          <p:nvSpPr>
            <p:cNvPr id="3" name="object 3"/>
            <p:cNvSpPr/>
            <p:nvPr/>
          </p:nvSpPr>
          <p:spPr>
            <a:xfrm>
              <a:off x="0" y="9655880"/>
              <a:ext cx="7556500" cy="1036319"/>
            </a:xfrm>
            <a:custGeom>
              <a:avLst/>
              <a:gdLst/>
              <a:ahLst/>
              <a:cxnLst/>
              <a:rect l="l" t="t" r="r" b="b"/>
              <a:pathLst>
                <a:path w="7556500" h="1036320">
                  <a:moveTo>
                    <a:pt x="0" y="1036114"/>
                  </a:moveTo>
                  <a:lnTo>
                    <a:pt x="0" y="0"/>
                  </a:lnTo>
                  <a:lnTo>
                    <a:pt x="7555991" y="0"/>
                  </a:lnTo>
                  <a:lnTo>
                    <a:pt x="7555991" y="1036114"/>
                  </a:lnTo>
                  <a:lnTo>
                    <a:pt x="0" y="1036114"/>
                  </a:lnTo>
                  <a:close/>
                </a:path>
              </a:pathLst>
            </a:custGeom>
            <a:solidFill>
              <a:srgbClr val="002A49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9513010"/>
              <a:ext cx="1355090" cy="142875"/>
            </a:xfrm>
            <a:custGeom>
              <a:avLst/>
              <a:gdLst/>
              <a:ahLst/>
              <a:cxnLst/>
              <a:rect l="l" t="t" r="r" b="b"/>
              <a:pathLst>
                <a:path w="1355090" h="142875">
                  <a:moveTo>
                    <a:pt x="0" y="142874"/>
                  </a:moveTo>
                  <a:lnTo>
                    <a:pt x="0" y="0"/>
                  </a:lnTo>
                  <a:lnTo>
                    <a:pt x="1354806" y="0"/>
                  </a:lnTo>
                  <a:lnTo>
                    <a:pt x="1354806" y="142874"/>
                  </a:lnTo>
                  <a:lnTo>
                    <a:pt x="0" y="142874"/>
                  </a:lnTo>
                  <a:close/>
                </a:path>
              </a:pathLst>
            </a:custGeom>
            <a:solidFill>
              <a:srgbClr val="004AAC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2077" y="9801373"/>
              <a:ext cx="1714499" cy="77152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969821" y="9655885"/>
              <a:ext cx="2586170" cy="1036114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69477" y="766529"/>
            <a:ext cx="4179570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00" dirty="0"/>
              <a:t>Resultados</a:t>
            </a:r>
            <a:r>
              <a:rPr sz="2500" spc="280" dirty="0"/>
              <a:t> </a:t>
            </a:r>
            <a:r>
              <a:rPr sz="2500" spc="-10" dirty="0"/>
              <a:t>alcançados</a:t>
            </a:r>
            <a:endParaRPr sz="2500" dirty="0"/>
          </a:p>
        </p:txBody>
      </p:sp>
      <p:sp>
        <p:nvSpPr>
          <p:cNvPr id="8" name="object 8"/>
          <p:cNvSpPr txBox="1"/>
          <p:nvPr/>
        </p:nvSpPr>
        <p:spPr>
          <a:xfrm>
            <a:off x="330207" y="1519533"/>
            <a:ext cx="6899909" cy="7907101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96875" marR="389255" algn="ctr">
              <a:lnSpc>
                <a:spcPct val="131900"/>
              </a:lnSpc>
              <a:spcBef>
                <a:spcPts val="90"/>
              </a:spcBef>
            </a:pPr>
            <a:r>
              <a:rPr sz="1800" spc="-35" dirty="0">
                <a:solidFill>
                  <a:srgbClr val="041B38"/>
                </a:solidFill>
                <a:latin typeface="Arial Black"/>
                <a:cs typeface="Arial Black"/>
              </a:rPr>
              <a:t>No</a:t>
            </a:r>
            <a:r>
              <a:rPr sz="1800" spc="-75" dirty="0">
                <a:solidFill>
                  <a:srgbClr val="041B38"/>
                </a:solidFill>
                <a:latin typeface="Arial Black"/>
                <a:cs typeface="Arial Black"/>
              </a:rPr>
              <a:t> </a:t>
            </a:r>
            <a:r>
              <a:rPr lang="pt-BR" sz="1800" spc="-75" dirty="0">
                <a:solidFill>
                  <a:srgbClr val="041B38"/>
                </a:solidFill>
                <a:latin typeface="Arial Black"/>
                <a:cs typeface="Arial Black"/>
              </a:rPr>
              <a:t>quadriênio (</a:t>
            </a:r>
            <a:r>
              <a:rPr lang="pt-BR" sz="1400" spc="-75" dirty="0">
                <a:solidFill>
                  <a:srgbClr val="041B38"/>
                </a:solidFill>
                <a:latin typeface="Arial Black"/>
                <a:cs typeface="Arial Black"/>
              </a:rPr>
              <a:t>até agosto</a:t>
            </a:r>
            <a:r>
              <a:rPr lang="pt-BR" sz="1800" spc="-75" dirty="0">
                <a:solidFill>
                  <a:srgbClr val="041B38"/>
                </a:solidFill>
                <a:latin typeface="Arial Black"/>
                <a:cs typeface="Arial Black"/>
              </a:rPr>
              <a:t>)</a:t>
            </a:r>
            <a:r>
              <a:rPr sz="1800" dirty="0">
                <a:solidFill>
                  <a:srgbClr val="041B38"/>
                </a:solidFill>
                <a:latin typeface="Arial Black"/>
                <a:cs typeface="Arial Black"/>
              </a:rPr>
              <a:t>,</a:t>
            </a:r>
            <a:r>
              <a:rPr sz="1800" spc="-70" dirty="0">
                <a:solidFill>
                  <a:srgbClr val="041B38"/>
                </a:solidFill>
                <a:latin typeface="Arial Black"/>
                <a:cs typeface="Arial Black"/>
              </a:rPr>
              <a:t> </a:t>
            </a:r>
            <a:r>
              <a:rPr sz="1800" spc="-40" dirty="0">
                <a:solidFill>
                  <a:srgbClr val="041B38"/>
                </a:solidFill>
                <a:latin typeface="Arial Black"/>
                <a:cs typeface="Arial Black"/>
              </a:rPr>
              <a:t>os</a:t>
            </a:r>
            <a:r>
              <a:rPr sz="1800" spc="-75" dirty="0">
                <a:solidFill>
                  <a:srgbClr val="041B38"/>
                </a:solidFill>
                <a:latin typeface="Arial Black"/>
                <a:cs typeface="Arial Black"/>
              </a:rPr>
              <a:t> </a:t>
            </a:r>
            <a:r>
              <a:rPr sz="1800" dirty="0">
                <a:solidFill>
                  <a:srgbClr val="041B38"/>
                </a:solidFill>
                <a:latin typeface="Arial Black"/>
                <a:cs typeface="Arial Black"/>
              </a:rPr>
              <a:t>resultados</a:t>
            </a:r>
            <a:r>
              <a:rPr sz="1800" spc="-70" dirty="0">
                <a:solidFill>
                  <a:srgbClr val="041B38"/>
                </a:solidFill>
                <a:latin typeface="Arial Black"/>
                <a:cs typeface="Arial Black"/>
              </a:rPr>
              <a:t> </a:t>
            </a:r>
            <a:r>
              <a:rPr sz="1800" spc="-10" dirty="0">
                <a:solidFill>
                  <a:srgbClr val="041B38"/>
                </a:solidFill>
                <a:latin typeface="Arial Black"/>
                <a:cs typeface="Arial Black"/>
              </a:rPr>
              <a:t>alcançados</a:t>
            </a:r>
            <a:r>
              <a:rPr sz="1800" spc="-75" dirty="0">
                <a:solidFill>
                  <a:srgbClr val="041B38"/>
                </a:solidFill>
                <a:latin typeface="Arial Black"/>
                <a:cs typeface="Arial Black"/>
              </a:rPr>
              <a:t> </a:t>
            </a:r>
            <a:r>
              <a:rPr sz="1800" dirty="0">
                <a:solidFill>
                  <a:srgbClr val="041B38"/>
                </a:solidFill>
                <a:latin typeface="Arial Black"/>
                <a:cs typeface="Arial Black"/>
              </a:rPr>
              <a:t>pelo</a:t>
            </a:r>
            <a:r>
              <a:rPr sz="1800" spc="-70" dirty="0">
                <a:solidFill>
                  <a:srgbClr val="041B38"/>
                </a:solidFill>
                <a:latin typeface="Arial Black"/>
                <a:cs typeface="Arial Black"/>
              </a:rPr>
              <a:t> </a:t>
            </a:r>
            <a:r>
              <a:rPr sz="1800" spc="-10" dirty="0">
                <a:solidFill>
                  <a:srgbClr val="041B38"/>
                </a:solidFill>
                <a:latin typeface="Arial Black"/>
                <a:cs typeface="Arial Black"/>
              </a:rPr>
              <a:t>comitê </a:t>
            </a:r>
            <a:r>
              <a:rPr sz="1800" dirty="0">
                <a:solidFill>
                  <a:srgbClr val="041B38"/>
                </a:solidFill>
                <a:latin typeface="Arial Black"/>
                <a:cs typeface="Arial Black"/>
              </a:rPr>
              <a:t>atingiram</a:t>
            </a:r>
            <a:r>
              <a:rPr sz="1800" spc="15" dirty="0">
                <a:solidFill>
                  <a:srgbClr val="041B38"/>
                </a:solidFill>
                <a:latin typeface="Arial Black"/>
                <a:cs typeface="Arial Black"/>
              </a:rPr>
              <a:t> </a:t>
            </a:r>
            <a:r>
              <a:rPr sz="1800" spc="-55" dirty="0">
                <a:solidFill>
                  <a:srgbClr val="041B38"/>
                </a:solidFill>
                <a:latin typeface="Arial Black"/>
                <a:cs typeface="Arial Black"/>
              </a:rPr>
              <a:t>a</a:t>
            </a:r>
            <a:r>
              <a:rPr sz="1800" spc="15" dirty="0">
                <a:solidFill>
                  <a:srgbClr val="041B38"/>
                </a:solidFill>
                <a:latin typeface="Arial Black"/>
                <a:cs typeface="Arial Black"/>
              </a:rPr>
              <a:t> </a:t>
            </a:r>
            <a:r>
              <a:rPr sz="1800" dirty="0">
                <a:solidFill>
                  <a:srgbClr val="041B38"/>
                </a:solidFill>
                <a:latin typeface="Arial Black"/>
                <a:cs typeface="Arial Black"/>
              </a:rPr>
              <a:t>importância</a:t>
            </a:r>
            <a:r>
              <a:rPr lang="pt-BR" sz="1800" dirty="0">
                <a:solidFill>
                  <a:srgbClr val="041B38"/>
                </a:solidFill>
                <a:latin typeface="Arial Black"/>
                <a:cs typeface="Arial Black"/>
              </a:rPr>
              <a:t> de</a:t>
            </a:r>
            <a:endParaRPr sz="1800" dirty="0">
              <a:latin typeface="Arial Black"/>
              <a:cs typeface="Arial Black"/>
            </a:endParaRPr>
          </a:p>
          <a:p>
            <a:pPr algn="ctr">
              <a:lnSpc>
                <a:spcPct val="100000"/>
              </a:lnSpc>
              <a:spcBef>
                <a:spcPts val="2400"/>
              </a:spcBef>
            </a:pPr>
            <a:r>
              <a:rPr sz="3150" spc="-155" dirty="0">
                <a:solidFill>
                  <a:srgbClr val="041B38"/>
                </a:solidFill>
                <a:latin typeface="Arial Black"/>
                <a:cs typeface="Arial Black"/>
              </a:rPr>
              <a:t>R$</a:t>
            </a:r>
            <a:r>
              <a:rPr sz="3150" spc="-220" dirty="0">
                <a:solidFill>
                  <a:srgbClr val="041B38"/>
                </a:solidFill>
                <a:latin typeface="Arial Black"/>
                <a:cs typeface="Arial Black"/>
              </a:rPr>
              <a:t> </a:t>
            </a:r>
            <a:r>
              <a:rPr lang="pt-BR" sz="3150" spc="-220" dirty="0">
                <a:solidFill>
                  <a:srgbClr val="041B38"/>
                </a:solidFill>
                <a:latin typeface="Arial Black"/>
                <a:cs typeface="Arial Black"/>
              </a:rPr>
              <a:t>9</a:t>
            </a:r>
            <a:r>
              <a:rPr sz="3150" spc="-10" dirty="0">
                <a:solidFill>
                  <a:srgbClr val="041B38"/>
                </a:solidFill>
                <a:latin typeface="Arial Black"/>
                <a:cs typeface="Arial Black"/>
              </a:rPr>
              <a:t>.</a:t>
            </a:r>
            <a:r>
              <a:rPr lang="pt-BR" sz="3150" spc="-10" dirty="0">
                <a:solidFill>
                  <a:srgbClr val="041B38"/>
                </a:solidFill>
                <a:latin typeface="Arial Black"/>
                <a:cs typeface="Arial Black"/>
              </a:rPr>
              <a:t>0</a:t>
            </a:r>
            <a:r>
              <a:rPr sz="3150" spc="-10" dirty="0">
                <a:solidFill>
                  <a:srgbClr val="041B38"/>
                </a:solidFill>
                <a:latin typeface="Arial Black"/>
                <a:cs typeface="Arial Black"/>
              </a:rPr>
              <a:t>45.570.086,40</a:t>
            </a:r>
            <a:endParaRPr sz="3150" dirty="0">
              <a:latin typeface="Arial Black"/>
              <a:cs typeface="Arial Black"/>
            </a:endParaRPr>
          </a:p>
          <a:p>
            <a:pPr marL="26670" marR="19050" algn="ctr">
              <a:lnSpc>
                <a:spcPct val="131900"/>
              </a:lnSpc>
              <a:spcBef>
                <a:spcPts val="1745"/>
              </a:spcBef>
            </a:pPr>
            <a:r>
              <a:rPr sz="1800" spc="-100" dirty="0">
                <a:solidFill>
                  <a:srgbClr val="041B38"/>
                </a:solidFill>
                <a:latin typeface="Arial Black"/>
                <a:cs typeface="Arial Black"/>
              </a:rPr>
              <a:t>Essa</a:t>
            </a:r>
            <a:r>
              <a:rPr sz="1800" spc="-40" dirty="0">
                <a:solidFill>
                  <a:srgbClr val="041B38"/>
                </a:solidFill>
                <a:latin typeface="Arial Black"/>
                <a:cs typeface="Arial Black"/>
              </a:rPr>
              <a:t> </a:t>
            </a:r>
            <a:r>
              <a:rPr sz="1800" dirty="0">
                <a:solidFill>
                  <a:srgbClr val="041B38"/>
                </a:solidFill>
                <a:latin typeface="Arial Black"/>
                <a:cs typeface="Arial Black"/>
              </a:rPr>
              <a:t>quantia</a:t>
            </a:r>
            <a:r>
              <a:rPr sz="1800" spc="-40" dirty="0">
                <a:solidFill>
                  <a:srgbClr val="041B38"/>
                </a:solidFill>
                <a:latin typeface="Arial Black"/>
                <a:cs typeface="Arial Black"/>
              </a:rPr>
              <a:t> </a:t>
            </a:r>
            <a:r>
              <a:rPr sz="1800" dirty="0">
                <a:solidFill>
                  <a:srgbClr val="041B38"/>
                </a:solidFill>
                <a:latin typeface="Arial Black"/>
                <a:cs typeface="Arial Black"/>
              </a:rPr>
              <a:t>representa</a:t>
            </a:r>
            <a:r>
              <a:rPr sz="1800" spc="-35" dirty="0">
                <a:solidFill>
                  <a:srgbClr val="041B38"/>
                </a:solidFill>
                <a:latin typeface="Arial Black"/>
                <a:cs typeface="Arial Black"/>
              </a:rPr>
              <a:t> </a:t>
            </a:r>
            <a:r>
              <a:rPr sz="1800" spc="-55" dirty="0">
                <a:solidFill>
                  <a:srgbClr val="041B38"/>
                </a:solidFill>
                <a:latin typeface="Arial Black"/>
                <a:cs typeface="Arial Black"/>
              </a:rPr>
              <a:t>a</a:t>
            </a:r>
            <a:r>
              <a:rPr sz="1800" spc="-40" dirty="0">
                <a:solidFill>
                  <a:srgbClr val="041B38"/>
                </a:solidFill>
                <a:latin typeface="Arial Black"/>
                <a:cs typeface="Arial Black"/>
              </a:rPr>
              <a:t> </a:t>
            </a:r>
            <a:r>
              <a:rPr sz="1800" spc="-10" dirty="0">
                <a:solidFill>
                  <a:srgbClr val="041B38"/>
                </a:solidFill>
                <a:latin typeface="Arial Black"/>
                <a:cs typeface="Arial Black"/>
              </a:rPr>
              <a:t>soma</a:t>
            </a:r>
            <a:r>
              <a:rPr sz="1800" spc="-40" dirty="0">
                <a:solidFill>
                  <a:srgbClr val="041B38"/>
                </a:solidFill>
                <a:latin typeface="Arial Black"/>
                <a:cs typeface="Arial Black"/>
              </a:rPr>
              <a:t> </a:t>
            </a:r>
            <a:r>
              <a:rPr sz="1800" spc="55" dirty="0">
                <a:solidFill>
                  <a:srgbClr val="041B38"/>
                </a:solidFill>
                <a:latin typeface="Arial Black"/>
                <a:cs typeface="Arial Black"/>
              </a:rPr>
              <a:t>do</a:t>
            </a:r>
            <a:r>
              <a:rPr sz="1800" spc="-35" dirty="0">
                <a:solidFill>
                  <a:srgbClr val="041B38"/>
                </a:solidFill>
                <a:latin typeface="Arial Black"/>
                <a:cs typeface="Arial Black"/>
              </a:rPr>
              <a:t> </a:t>
            </a:r>
            <a:r>
              <a:rPr sz="1800" dirty="0">
                <a:solidFill>
                  <a:srgbClr val="041B38"/>
                </a:solidFill>
                <a:latin typeface="Arial Black"/>
                <a:cs typeface="Arial Black"/>
              </a:rPr>
              <a:t>numerário</a:t>
            </a:r>
            <a:r>
              <a:rPr sz="1800" spc="-40" dirty="0">
                <a:solidFill>
                  <a:srgbClr val="041B38"/>
                </a:solidFill>
                <a:latin typeface="Arial Black"/>
                <a:cs typeface="Arial Black"/>
              </a:rPr>
              <a:t> </a:t>
            </a:r>
            <a:r>
              <a:rPr sz="1800" spc="-25" dirty="0">
                <a:solidFill>
                  <a:srgbClr val="041B38"/>
                </a:solidFill>
                <a:latin typeface="Arial Black"/>
                <a:cs typeface="Arial Black"/>
              </a:rPr>
              <a:t>que </a:t>
            </a:r>
            <a:r>
              <a:rPr sz="1800" dirty="0">
                <a:solidFill>
                  <a:srgbClr val="041B38"/>
                </a:solidFill>
                <a:latin typeface="Arial Black"/>
                <a:cs typeface="Arial Black"/>
              </a:rPr>
              <a:t>efetivamente</a:t>
            </a:r>
            <a:r>
              <a:rPr sz="1800" spc="-20" dirty="0">
                <a:solidFill>
                  <a:srgbClr val="041B38"/>
                </a:solidFill>
                <a:latin typeface="Arial Black"/>
                <a:cs typeface="Arial Black"/>
              </a:rPr>
              <a:t> </a:t>
            </a:r>
            <a:r>
              <a:rPr sz="1800" dirty="0">
                <a:solidFill>
                  <a:srgbClr val="041B38"/>
                </a:solidFill>
                <a:latin typeface="Arial Black"/>
                <a:cs typeface="Arial Black"/>
              </a:rPr>
              <a:t>ingressou</a:t>
            </a:r>
            <a:r>
              <a:rPr sz="1800" spc="-5" dirty="0">
                <a:solidFill>
                  <a:srgbClr val="041B38"/>
                </a:solidFill>
                <a:latin typeface="Arial Black"/>
                <a:cs typeface="Arial Black"/>
              </a:rPr>
              <a:t> </a:t>
            </a:r>
            <a:r>
              <a:rPr sz="1800" spc="-10" dirty="0">
                <a:solidFill>
                  <a:srgbClr val="041B38"/>
                </a:solidFill>
                <a:latin typeface="Arial Black"/>
                <a:cs typeface="Arial Black"/>
              </a:rPr>
              <a:t>nos</a:t>
            </a:r>
            <a:r>
              <a:rPr sz="1800" spc="-5" dirty="0">
                <a:solidFill>
                  <a:srgbClr val="041B38"/>
                </a:solidFill>
                <a:latin typeface="Arial Black"/>
                <a:cs typeface="Arial Black"/>
              </a:rPr>
              <a:t> </a:t>
            </a:r>
            <a:r>
              <a:rPr sz="1800" dirty="0">
                <a:solidFill>
                  <a:srgbClr val="041B38"/>
                </a:solidFill>
                <a:latin typeface="Arial Black"/>
                <a:cs typeface="Arial Black"/>
              </a:rPr>
              <a:t>cofres</a:t>
            </a:r>
            <a:r>
              <a:rPr sz="1800" spc="-5" dirty="0">
                <a:solidFill>
                  <a:srgbClr val="041B38"/>
                </a:solidFill>
                <a:latin typeface="Arial Black"/>
                <a:cs typeface="Arial Black"/>
              </a:rPr>
              <a:t> </a:t>
            </a:r>
            <a:r>
              <a:rPr sz="1800" dirty="0">
                <a:solidFill>
                  <a:srgbClr val="041B38"/>
                </a:solidFill>
                <a:latin typeface="Arial Black"/>
                <a:cs typeface="Arial Black"/>
              </a:rPr>
              <a:t>públicos,</a:t>
            </a:r>
            <a:r>
              <a:rPr sz="1800" spc="-5" dirty="0">
                <a:solidFill>
                  <a:srgbClr val="041B38"/>
                </a:solidFill>
                <a:latin typeface="Arial Black"/>
                <a:cs typeface="Arial Black"/>
              </a:rPr>
              <a:t> </a:t>
            </a:r>
            <a:r>
              <a:rPr sz="1800" spc="-25" dirty="0">
                <a:solidFill>
                  <a:srgbClr val="041B38"/>
                </a:solidFill>
                <a:latin typeface="Arial Black"/>
                <a:cs typeface="Arial Black"/>
              </a:rPr>
              <a:t>os </a:t>
            </a:r>
            <a:r>
              <a:rPr sz="1800" dirty="0">
                <a:solidFill>
                  <a:srgbClr val="041B38"/>
                </a:solidFill>
                <a:latin typeface="Arial Black"/>
                <a:cs typeface="Arial Black"/>
              </a:rPr>
              <a:t>compromissos</a:t>
            </a:r>
            <a:r>
              <a:rPr sz="1800" spc="-30" dirty="0">
                <a:solidFill>
                  <a:srgbClr val="041B38"/>
                </a:solidFill>
                <a:latin typeface="Arial Black"/>
                <a:cs typeface="Arial Black"/>
              </a:rPr>
              <a:t> </a:t>
            </a:r>
            <a:r>
              <a:rPr sz="1800" dirty="0">
                <a:solidFill>
                  <a:srgbClr val="041B38"/>
                </a:solidFill>
                <a:latin typeface="Arial Black"/>
                <a:cs typeface="Arial Black"/>
              </a:rPr>
              <a:t>de</a:t>
            </a:r>
            <a:r>
              <a:rPr sz="1800" spc="-25" dirty="0">
                <a:solidFill>
                  <a:srgbClr val="041B38"/>
                </a:solidFill>
                <a:latin typeface="Arial Black"/>
                <a:cs typeface="Arial Black"/>
              </a:rPr>
              <a:t> </a:t>
            </a:r>
            <a:r>
              <a:rPr sz="1800" dirty="0">
                <a:solidFill>
                  <a:srgbClr val="041B38"/>
                </a:solidFill>
                <a:latin typeface="Arial Black"/>
                <a:cs typeface="Arial Black"/>
              </a:rPr>
              <a:t>parcelamentos</a:t>
            </a:r>
            <a:r>
              <a:rPr sz="1800" spc="-25" dirty="0">
                <a:solidFill>
                  <a:srgbClr val="041B38"/>
                </a:solidFill>
                <a:latin typeface="Arial Black"/>
                <a:cs typeface="Arial Black"/>
              </a:rPr>
              <a:t> </a:t>
            </a:r>
            <a:r>
              <a:rPr sz="1800" dirty="0">
                <a:solidFill>
                  <a:srgbClr val="041B38"/>
                </a:solidFill>
                <a:latin typeface="Arial Black"/>
                <a:cs typeface="Arial Black"/>
              </a:rPr>
              <a:t>e</a:t>
            </a:r>
            <a:r>
              <a:rPr sz="1800" spc="-25" dirty="0">
                <a:solidFill>
                  <a:srgbClr val="041B38"/>
                </a:solidFill>
                <a:latin typeface="Arial Black"/>
                <a:cs typeface="Arial Black"/>
              </a:rPr>
              <a:t> </a:t>
            </a:r>
            <a:r>
              <a:rPr sz="1800" dirty="0">
                <a:solidFill>
                  <a:srgbClr val="041B38"/>
                </a:solidFill>
                <a:latin typeface="Arial Black"/>
                <a:cs typeface="Arial Black"/>
              </a:rPr>
              <a:t>de</a:t>
            </a:r>
            <a:r>
              <a:rPr sz="1800" spc="-25" dirty="0">
                <a:solidFill>
                  <a:srgbClr val="041B38"/>
                </a:solidFill>
                <a:latin typeface="Arial Black"/>
                <a:cs typeface="Arial Black"/>
              </a:rPr>
              <a:t> </a:t>
            </a:r>
            <a:r>
              <a:rPr sz="1800" spc="-10" dirty="0">
                <a:solidFill>
                  <a:srgbClr val="041B38"/>
                </a:solidFill>
                <a:latin typeface="Arial Black"/>
                <a:cs typeface="Arial Black"/>
              </a:rPr>
              <a:t>regularização </a:t>
            </a:r>
            <a:r>
              <a:rPr sz="1800" spc="55" dirty="0">
                <a:solidFill>
                  <a:srgbClr val="041B38"/>
                </a:solidFill>
                <a:latin typeface="Arial Black"/>
                <a:cs typeface="Arial Black"/>
              </a:rPr>
              <a:t>do</a:t>
            </a:r>
            <a:r>
              <a:rPr sz="1800" spc="-55" dirty="0">
                <a:solidFill>
                  <a:srgbClr val="041B38"/>
                </a:solidFill>
                <a:latin typeface="Arial Black"/>
                <a:cs typeface="Arial Black"/>
              </a:rPr>
              <a:t> </a:t>
            </a:r>
            <a:r>
              <a:rPr sz="1800" spc="45" dirty="0">
                <a:solidFill>
                  <a:srgbClr val="041B38"/>
                </a:solidFill>
                <a:latin typeface="Arial Black"/>
                <a:cs typeface="Arial Black"/>
              </a:rPr>
              <a:t>tributo</a:t>
            </a:r>
            <a:r>
              <a:rPr sz="1800" spc="-55" dirty="0">
                <a:solidFill>
                  <a:srgbClr val="041B38"/>
                </a:solidFill>
                <a:latin typeface="Arial Black"/>
                <a:cs typeface="Arial Black"/>
              </a:rPr>
              <a:t> </a:t>
            </a:r>
            <a:r>
              <a:rPr sz="1800" dirty="0">
                <a:solidFill>
                  <a:srgbClr val="041B38"/>
                </a:solidFill>
                <a:latin typeface="Arial Black"/>
                <a:cs typeface="Arial Black"/>
              </a:rPr>
              <a:t>corrente</a:t>
            </a:r>
            <a:r>
              <a:rPr sz="1800" spc="-55" dirty="0">
                <a:solidFill>
                  <a:srgbClr val="041B38"/>
                </a:solidFill>
                <a:latin typeface="Arial Black"/>
                <a:cs typeface="Arial Black"/>
              </a:rPr>
              <a:t> </a:t>
            </a:r>
            <a:r>
              <a:rPr sz="1800" spc="-10" dirty="0">
                <a:solidFill>
                  <a:srgbClr val="041B38"/>
                </a:solidFill>
                <a:latin typeface="Arial Black"/>
                <a:cs typeface="Arial Black"/>
              </a:rPr>
              <a:t>assumidos</a:t>
            </a:r>
            <a:r>
              <a:rPr sz="1800" spc="-50" dirty="0">
                <a:solidFill>
                  <a:srgbClr val="041B38"/>
                </a:solidFill>
                <a:latin typeface="Arial Black"/>
                <a:cs typeface="Arial Black"/>
              </a:rPr>
              <a:t> </a:t>
            </a:r>
            <a:r>
              <a:rPr sz="1800" spc="-10" dirty="0">
                <a:solidFill>
                  <a:srgbClr val="041B38"/>
                </a:solidFill>
                <a:latin typeface="Arial Black"/>
                <a:cs typeface="Arial Black"/>
              </a:rPr>
              <a:t>administrativamente,</a:t>
            </a:r>
            <a:r>
              <a:rPr sz="1800" spc="500" dirty="0">
                <a:solidFill>
                  <a:srgbClr val="041B38"/>
                </a:solidFill>
                <a:latin typeface="Arial Black"/>
                <a:cs typeface="Arial Black"/>
              </a:rPr>
              <a:t> </a:t>
            </a:r>
            <a:r>
              <a:rPr sz="1800" spc="-70" dirty="0">
                <a:solidFill>
                  <a:srgbClr val="041B38"/>
                </a:solidFill>
                <a:latin typeface="Arial Black"/>
                <a:cs typeface="Arial Black"/>
              </a:rPr>
              <a:t>as</a:t>
            </a:r>
            <a:r>
              <a:rPr sz="1800" spc="-80" dirty="0">
                <a:solidFill>
                  <a:srgbClr val="041B38"/>
                </a:solidFill>
                <a:latin typeface="Arial Black"/>
                <a:cs typeface="Arial Black"/>
              </a:rPr>
              <a:t> </a:t>
            </a:r>
            <a:r>
              <a:rPr sz="1800" dirty="0">
                <a:solidFill>
                  <a:srgbClr val="041B38"/>
                </a:solidFill>
                <a:latin typeface="Arial Black"/>
                <a:cs typeface="Arial Black"/>
              </a:rPr>
              <a:t>transações</a:t>
            </a:r>
            <a:r>
              <a:rPr sz="1800" spc="-70" dirty="0">
                <a:solidFill>
                  <a:srgbClr val="041B38"/>
                </a:solidFill>
                <a:latin typeface="Arial Black"/>
                <a:cs typeface="Arial Black"/>
              </a:rPr>
              <a:t> </a:t>
            </a:r>
            <a:r>
              <a:rPr sz="1800" dirty="0">
                <a:solidFill>
                  <a:srgbClr val="041B38"/>
                </a:solidFill>
                <a:latin typeface="Arial Black"/>
                <a:cs typeface="Arial Black"/>
              </a:rPr>
              <a:t>tributárias</a:t>
            </a:r>
            <a:r>
              <a:rPr sz="1800" spc="-70" dirty="0">
                <a:solidFill>
                  <a:srgbClr val="041B38"/>
                </a:solidFill>
                <a:latin typeface="Arial Black"/>
                <a:cs typeface="Arial Black"/>
              </a:rPr>
              <a:t> </a:t>
            </a:r>
            <a:r>
              <a:rPr sz="1800" dirty="0">
                <a:solidFill>
                  <a:srgbClr val="041B38"/>
                </a:solidFill>
                <a:latin typeface="Arial Black"/>
                <a:cs typeface="Arial Black"/>
              </a:rPr>
              <a:t>celebradas</a:t>
            </a:r>
            <a:r>
              <a:rPr lang="pt-BR" dirty="0">
                <a:solidFill>
                  <a:srgbClr val="041B38"/>
                </a:solidFill>
                <a:latin typeface="Arial Black"/>
                <a:cs typeface="Arial Black"/>
              </a:rPr>
              <a:t>, inclusive através do programa Acordo Paulista,</a:t>
            </a:r>
            <a:r>
              <a:rPr sz="1800" spc="-70" dirty="0">
                <a:solidFill>
                  <a:srgbClr val="041B38"/>
                </a:solidFill>
                <a:latin typeface="Arial Black"/>
                <a:cs typeface="Arial Black"/>
              </a:rPr>
              <a:t> </a:t>
            </a:r>
            <a:r>
              <a:rPr sz="1800" spc="-40" dirty="0">
                <a:solidFill>
                  <a:srgbClr val="041B38"/>
                </a:solidFill>
                <a:latin typeface="Arial Black"/>
                <a:cs typeface="Arial Black"/>
              </a:rPr>
              <a:t>os</a:t>
            </a:r>
            <a:r>
              <a:rPr sz="1800" spc="-70" dirty="0">
                <a:solidFill>
                  <a:srgbClr val="041B38"/>
                </a:solidFill>
                <a:latin typeface="Arial Black"/>
                <a:cs typeface="Arial Black"/>
              </a:rPr>
              <a:t> </a:t>
            </a:r>
            <a:r>
              <a:rPr sz="1800" dirty="0">
                <a:solidFill>
                  <a:srgbClr val="041B38"/>
                </a:solidFill>
                <a:latin typeface="Arial Black"/>
                <a:cs typeface="Arial Black"/>
              </a:rPr>
              <a:t>acordos</a:t>
            </a:r>
            <a:r>
              <a:rPr sz="1800" spc="-65" dirty="0">
                <a:solidFill>
                  <a:srgbClr val="041B38"/>
                </a:solidFill>
                <a:latin typeface="Arial Black"/>
                <a:cs typeface="Arial Black"/>
              </a:rPr>
              <a:t> </a:t>
            </a:r>
            <a:r>
              <a:rPr sz="1800" spc="-25" dirty="0">
                <a:solidFill>
                  <a:srgbClr val="041B38"/>
                </a:solidFill>
                <a:latin typeface="Arial Black"/>
                <a:cs typeface="Arial Black"/>
              </a:rPr>
              <a:t>de </a:t>
            </a:r>
            <a:r>
              <a:rPr sz="1800" dirty="0">
                <a:solidFill>
                  <a:srgbClr val="041B38"/>
                </a:solidFill>
                <a:latin typeface="Arial Black"/>
                <a:cs typeface="Arial Black"/>
              </a:rPr>
              <a:t>não</a:t>
            </a:r>
            <a:r>
              <a:rPr sz="1800" spc="-55" dirty="0">
                <a:solidFill>
                  <a:srgbClr val="041B38"/>
                </a:solidFill>
                <a:latin typeface="Arial Black"/>
                <a:cs typeface="Arial Black"/>
              </a:rPr>
              <a:t> </a:t>
            </a:r>
            <a:r>
              <a:rPr sz="1800" dirty="0">
                <a:solidFill>
                  <a:srgbClr val="041B38"/>
                </a:solidFill>
                <a:latin typeface="Arial Black"/>
                <a:cs typeface="Arial Black"/>
              </a:rPr>
              <a:t>persecução</a:t>
            </a:r>
            <a:r>
              <a:rPr sz="1800" spc="-55" dirty="0">
                <a:solidFill>
                  <a:srgbClr val="041B38"/>
                </a:solidFill>
                <a:latin typeface="Arial Black"/>
                <a:cs typeface="Arial Black"/>
              </a:rPr>
              <a:t> </a:t>
            </a:r>
            <a:r>
              <a:rPr sz="1800" dirty="0">
                <a:solidFill>
                  <a:srgbClr val="041B38"/>
                </a:solidFill>
                <a:latin typeface="Arial Black"/>
                <a:cs typeface="Arial Black"/>
              </a:rPr>
              <a:t>penal</a:t>
            </a:r>
            <a:r>
              <a:rPr sz="1800" spc="-55" dirty="0">
                <a:solidFill>
                  <a:srgbClr val="041B38"/>
                </a:solidFill>
                <a:latin typeface="Arial Black"/>
                <a:cs typeface="Arial Black"/>
              </a:rPr>
              <a:t> </a:t>
            </a:r>
            <a:r>
              <a:rPr sz="1800" dirty="0">
                <a:solidFill>
                  <a:srgbClr val="041B38"/>
                </a:solidFill>
                <a:latin typeface="Arial Black"/>
                <a:cs typeface="Arial Black"/>
              </a:rPr>
              <a:t>firmados,</a:t>
            </a:r>
            <a:r>
              <a:rPr sz="1800" spc="-50" dirty="0">
                <a:solidFill>
                  <a:srgbClr val="041B38"/>
                </a:solidFill>
                <a:latin typeface="Arial Black"/>
                <a:cs typeface="Arial Black"/>
              </a:rPr>
              <a:t> </a:t>
            </a:r>
            <a:r>
              <a:rPr sz="1800" spc="-40" dirty="0">
                <a:solidFill>
                  <a:srgbClr val="041B38"/>
                </a:solidFill>
                <a:latin typeface="Arial Black"/>
                <a:cs typeface="Arial Black"/>
              </a:rPr>
              <a:t>os</a:t>
            </a:r>
            <a:r>
              <a:rPr sz="1800" spc="-55" dirty="0">
                <a:solidFill>
                  <a:srgbClr val="041B38"/>
                </a:solidFill>
                <a:latin typeface="Arial Black"/>
                <a:cs typeface="Arial Black"/>
              </a:rPr>
              <a:t> </a:t>
            </a:r>
            <a:r>
              <a:rPr sz="1800" spc="-10" dirty="0">
                <a:solidFill>
                  <a:srgbClr val="041B38"/>
                </a:solidFill>
                <a:latin typeface="Arial Black"/>
                <a:cs typeface="Arial Black"/>
              </a:rPr>
              <a:t>valores</a:t>
            </a:r>
            <a:r>
              <a:rPr sz="1800" spc="-55" dirty="0">
                <a:solidFill>
                  <a:srgbClr val="041B38"/>
                </a:solidFill>
                <a:latin typeface="Arial Black"/>
                <a:cs typeface="Arial Black"/>
              </a:rPr>
              <a:t> </a:t>
            </a:r>
            <a:r>
              <a:rPr sz="1800" dirty="0">
                <a:solidFill>
                  <a:srgbClr val="041B38"/>
                </a:solidFill>
                <a:latin typeface="Arial Black"/>
                <a:cs typeface="Arial Black"/>
              </a:rPr>
              <a:t>em</a:t>
            </a:r>
            <a:r>
              <a:rPr sz="1800" spc="-55" dirty="0">
                <a:solidFill>
                  <a:srgbClr val="041B38"/>
                </a:solidFill>
                <a:latin typeface="Arial Black"/>
                <a:cs typeface="Arial Black"/>
              </a:rPr>
              <a:t> </a:t>
            </a:r>
            <a:r>
              <a:rPr sz="1800" spc="-10" dirty="0">
                <a:solidFill>
                  <a:srgbClr val="041B38"/>
                </a:solidFill>
                <a:latin typeface="Arial Black"/>
                <a:cs typeface="Arial Black"/>
              </a:rPr>
              <a:t>espécie </a:t>
            </a:r>
            <a:r>
              <a:rPr sz="1800" dirty="0">
                <a:solidFill>
                  <a:srgbClr val="041B38"/>
                </a:solidFill>
                <a:latin typeface="Arial Black"/>
                <a:cs typeface="Arial Black"/>
              </a:rPr>
              <a:t>bloqueados</a:t>
            </a:r>
            <a:r>
              <a:rPr sz="1800" spc="-70" dirty="0">
                <a:solidFill>
                  <a:srgbClr val="041B38"/>
                </a:solidFill>
                <a:latin typeface="Arial Black"/>
                <a:cs typeface="Arial Black"/>
              </a:rPr>
              <a:t> </a:t>
            </a:r>
            <a:r>
              <a:rPr sz="1800" dirty="0">
                <a:solidFill>
                  <a:srgbClr val="041B38"/>
                </a:solidFill>
                <a:latin typeface="Arial Black"/>
                <a:cs typeface="Arial Black"/>
              </a:rPr>
              <a:t>e</a:t>
            </a:r>
            <a:r>
              <a:rPr sz="1800" spc="-60" dirty="0">
                <a:solidFill>
                  <a:srgbClr val="041B38"/>
                </a:solidFill>
                <a:latin typeface="Arial Black"/>
                <a:cs typeface="Arial Black"/>
              </a:rPr>
              <a:t> </a:t>
            </a:r>
            <a:r>
              <a:rPr sz="1800" spc="-40" dirty="0">
                <a:solidFill>
                  <a:srgbClr val="041B38"/>
                </a:solidFill>
                <a:latin typeface="Arial Black"/>
                <a:cs typeface="Arial Black"/>
              </a:rPr>
              <a:t>os</a:t>
            </a:r>
            <a:r>
              <a:rPr sz="1800" spc="-60" dirty="0">
                <a:solidFill>
                  <a:srgbClr val="041B38"/>
                </a:solidFill>
                <a:latin typeface="Arial Black"/>
                <a:cs typeface="Arial Black"/>
              </a:rPr>
              <a:t> </a:t>
            </a:r>
            <a:r>
              <a:rPr sz="1800" dirty="0">
                <a:solidFill>
                  <a:srgbClr val="041B38"/>
                </a:solidFill>
                <a:latin typeface="Arial Black"/>
                <a:cs typeface="Arial Black"/>
              </a:rPr>
              <a:t>bens</a:t>
            </a:r>
            <a:r>
              <a:rPr sz="1800" spc="-60" dirty="0">
                <a:solidFill>
                  <a:srgbClr val="041B38"/>
                </a:solidFill>
                <a:latin typeface="Arial Black"/>
                <a:cs typeface="Arial Black"/>
              </a:rPr>
              <a:t> </a:t>
            </a:r>
            <a:r>
              <a:rPr sz="1800" dirty="0">
                <a:solidFill>
                  <a:srgbClr val="041B38"/>
                </a:solidFill>
                <a:latin typeface="Arial Black"/>
                <a:cs typeface="Arial Black"/>
              </a:rPr>
              <a:t>e</a:t>
            </a:r>
            <a:r>
              <a:rPr sz="1800" spc="-60" dirty="0">
                <a:solidFill>
                  <a:srgbClr val="041B38"/>
                </a:solidFill>
                <a:latin typeface="Arial Black"/>
                <a:cs typeface="Arial Black"/>
              </a:rPr>
              <a:t> </a:t>
            </a:r>
            <a:r>
              <a:rPr sz="1800" dirty="0">
                <a:solidFill>
                  <a:srgbClr val="041B38"/>
                </a:solidFill>
                <a:latin typeface="Arial Black"/>
                <a:cs typeface="Arial Black"/>
              </a:rPr>
              <a:t>direitos</a:t>
            </a:r>
            <a:r>
              <a:rPr sz="1800" spc="-60" dirty="0">
                <a:solidFill>
                  <a:srgbClr val="041B38"/>
                </a:solidFill>
                <a:latin typeface="Arial Black"/>
                <a:cs typeface="Arial Black"/>
              </a:rPr>
              <a:t> </a:t>
            </a:r>
            <a:r>
              <a:rPr sz="1800" spc="-10" dirty="0">
                <a:solidFill>
                  <a:srgbClr val="041B38"/>
                </a:solidFill>
                <a:latin typeface="Arial Black"/>
                <a:cs typeface="Arial Black"/>
              </a:rPr>
              <a:t>indisponibilizados</a:t>
            </a:r>
            <a:endParaRPr sz="1800" dirty="0">
              <a:latin typeface="Arial Black"/>
              <a:cs typeface="Arial Black"/>
            </a:endParaRPr>
          </a:p>
          <a:p>
            <a:pPr marR="164465" algn="ctr">
              <a:lnSpc>
                <a:spcPct val="100000"/>
              </a:lnSpc>
              <a:spcBef>
                <a:spcPts val="690"/>
              </a:spcBef>
            </a:pPr>
            <a:r>
              <a:rPr sz="1800" dirty="0">
                <a:solidFill>
                  <a:srgbClr val="041B38"/>
                </a:solidFill>
                <a:latin typeface="Arial Black"/>
                <a:cs typeface="Arial Black"/>
              </a:rPr>
              <a:t>judicialmente</a:t>
            </a:r>
            <a:r>
              <a:rPr sz="1800" spc="-80" dirty="0">
                <a:solidFill>
                  <a:srgbClr val="041B38"/>
                </a:solidFill>
                <a:latin typeface="Arial Black"/>
                <a:cs typeface="Arial Black"/>
              </a:rPr>
              <a:t> </a:t>
            </a:r>
            <a:r>
              <a:rPr sz="1800" dirty="0">
                <a:solidFill>
                  <a:srgbClr val="041B38"/>
                </a:solidFill>
                <a:latin typeface="Arial Black"/>
                <a:cs typeface="Arial Black"/>
              </a:rPr>
              <a:t>em</a:t>
            </a:r>
            <a:r>
              <a:rPr sz="1800" spc="-75" dirty="0">
                <a:solidFill>
                  <a:srgbClr val="041B38"/>
                </a:solidFill>
                <a:latin typeface="Arial Black"/>
                <a:cs typeface="Arial Black"/>
              </a:rPr>
              <a:t> </a:t>
            </a:r>
            <a:r>
              <a:rPr sz="1800" spc="-20" dirty="0">
                <a:solidFill>
                  <a:srgbClr val="041B38"/>
                </a:solidFill>
                <a:latin typeface="Arial Black"/>
                <a:cs typeface="Arial Black"/>
              </a:rPr>
              <a:t>ações</a:t>
            </a:r>
            <a:r>
              <a:rPr sz="1800" spc="-75" dirty="0">
                <a:solidFill>
                  <a:srgbClr val="041B38"/>
                </a:solidFill>
                <a:latin typeface="Arial Black"/>
                <a:cs typeface="Arial Black"/>
              </a:rPr>
              <a:t> </a:t>
            </a:r>
            <a:r>
              <a:rPr sz="1800" spc="-20" dirty="0">
                <a:solidFill>
                  <a:srgbClr val="041B38"/>
                </a:solidFill>
                <a:latin typeface="Arial Black"/>
                <a:cs typeface="Arial Black"/>
              </a:rPr>
              <a:t>cíveis</a:t>
            </a:r>
            <a:r>
              <a:rPr sz="1800" spc="-75" dirty="0">
                <a:solidFill>
                  <a:srgbClr val="041B38"/>
                </a:solidFill>
                <a:latin typeface="Arial Black"/>
                <a:cs typeface="Arial Black"/>
              </a:rPr>
              <a:t> </a:t>
            </a:r>
            <a:r>
              <a:rPr sz="1800" dirty="0">
                <a:solidFill>
                  <a:srgbClr val="041B38"/>
                </a:solidFill>
                <a:latin typeface="Arial Black"/>
                <a:cs typeface="Arial Black"/>
              </a:rPr>
              <a:t>e</a:t>
            </a:r>
            <a:r>
              <a:rPr sz="1800" spc="-75" dirty="0">
                <a:solidFill>
                  <a:srgbClr val="041B38"/>
                </a:solidFill>
                <a:latin typeface="Arial Black"/>
                <a:cs typeface="Arial Black"/>
              </a:rPr>
              <a:t> </a:t>
            </a:r>
            <a:r>
              <a:rPr sz="1800" spc="-10" dirty="0">
                <a:solidFill>
                  <a:srgbClr val="041B38"/>
                </a:solidFill>
                <a:latin typeface="Arial Black"/>
                <a:cs typeface="Arial Black"/>
              </a:rPr>
              <a:t>criminais.</a:t>
            </a:r>
            <a:endParaRPr sz="1800" dirty="0">
              <a:latin typeface="Arial Black"/>
              <a:cs typeface="Arial Black"/>
            </a:endParaRPr>
          </a:p>
          <a:p>
            <a:pPr marL="113030" marR="106045" algn="ctr">
              <a:lnSpc>
                <a:spcPct val="131900"/>
              </a:lnSpc>
              <a:spcBef>
                <a:spcPts val="1320"/>
              </a:spcBef>
            </a:pPr>
            <a:r>
              <a:rPr sz="1800" spc="-70" dirty="0">
                <a:solidFill>
                  <a:srgbClr val="041B38"/>
                </a:solidFill>
                <a:latin typeface="Arial Black"/>
                <a:cs typeface="Arial Black"/>
              </a:rPr>
              <a:t>Em</a:t>
            </a:r>
            <a:r>
              <a:rPr sz="1800" spc="-40" dirty="0">
                <a:solidFill>
                  <a:srgbClr val="041B38"/>
                </a:solidFill>
                <a:latin typeface="Arial Black"/>
                <a:cs typeface="Arial Black"/>
              </a:rPr>
              <a:t> </a:t>
            </a:r>
            <a:r>
              <a:rPr sz="1800" spc="-10" dirty="0">
                <a:solidFill>
                  <a:srgbClr val="041B38"/>
                </a:solidFill>
                <a:latin typeface="Arial Black"/>
                <a:cs typeface="Arial Black"/>
              </a:rPr>
              <a:t>valores</a:t>
            </a:r>
            <a:r>
              <a:rPr sz="1800" spc="-35" dirty="0">
                <a:solidFill>
                  <a:srgbClr val="041B38"/>
                </a:solidFill>
                <a:latin typeface="Arial Black"/>
                <a:cs typeface="Arial Black"/>
              </a:rPr>
              <a:t> </a:t>
            </a:r>
            <a:r>
              <a:rPr sz="1800" spc="-10" dirty="0">
                <a:solidFill>
                  <a:srgbClr val="041B38"/>
                </a:solidFill>
                <a:latin typeface="Arial Black"/>
                <a:cs typeface="Arial Black"/>
              </a:rPr>
              <a:t>globais,</a:t>
            </a:r>
            <a:r>
              <a:rPr sz="1800" spc="-40" dirty="0">
                <a:solidFill>
                  <a:srgbClr val="041B38"/>
                </a:solidFill>
                <a:latin typeface="Arial Black"/>
                <a:cs typeface="Arial Black"/>
              </a:rPr>
              <a:t> </a:t>
            </a:r>
            <a:r>
              <a:rPr sz="1800" dirty="0">
                <a:solidFill>
                  <a:srgbClr val="041B38"/>
                </a:solidFill>
                <a:latin typeface="Arial Black"/>
                <a:cs typeface="Arial Black"/>
              </a:rPr>
              <a:t>o</a:t>
            </a:r>
            <a:r>
              <a:rPr sz="1800" spc="-35" dirty="0">
                <a:solidFill>
                  <a:srgbClr val="041B38"/>
                </a:solidFill>
                <a:latin typeface="Arial Black"/>
                <a:cs typeface="Arial Black"/>
              </a:rPr>
              <a:t> </a:t>
            </a:r>
            <a:r>
              <a:rPr sz="1800" dirty="0">
                <a:solidFill>
                  <a:srgbClr val="041B38"/>
                </a:solidFill>
                <a:latin typeface="Arial Black"/>
                <a:cs typeface="Arial Black"/>
              </a:rPr>
              <a:t>montante</a:t>
            </a:r>
            <a:r>
              <a:rPr sz="1800" spc="-40" dirty="0">
                <a:solidFill>
                  <a:srgbClr val="041B38"/>
                </a:solidFill>
                <a:latin typeface="Arial Black"/>
                <a:cs typeface="Arial Black"/>
              </a:rPr>
              <a:t> </a:t>
            </a:r>
            <a:r>
              <a:rPr sz="1800" spc="55" dirty="0">
                <a:solidFill>
                  <a:srgbClr val="041B38"/>
                </a:solidFill>
                <a:latin typeface="Arial Black"/>
                <a:cs typeface="Arial Black"/>
              </a:rPr>
              <a:t>do</a:t>
            </a:r>
            <a:r>
              <a:rPr sz="1800" spc="-35" dirty="0">
                <a:solidFill>
                  <a:srgbClr val="041B38"/>
                </a:solidFill>
                <a:latin typeface="Arial Black"/>
                <a:cs typeface="Arial Black"/>
              </a:rPr>
              <a:t> </a:t>
            </a:r>
            <a:r>
              <a:rPr sz="1800" dirty="0">
                <a:solidFill>
                  <a:srgbClr val="041B38"/>
                </a:solidFill>
                <a:latin typeface="Arial Black"/>
                <a:cs typeface="Arial Black"/>
              </a:rPr>
              <a:t>crédito</a:t>
            </a:r>
            <a:r>
              <a:rPr sz="1800" spc="-40" dirty="0">
                <a:solidFill>
                  <a:srgbClr val="041B38"/>
                </a:solidFill>
                <a:latin typeface="Arial Black"/>
                <a:cs typeface="Arial Black"/>
              </a:rPr>
              <a:t> </a:t>
            </a:r>
            <a:r>
              <a:rPr sz="1800" spc="-10" dirty="0">
                <a:solidFill>
                  <a:srgbClr val="041B38"/>
                </a:solidFill>
                <a:latin typeface="Arial Black"/>
                <a:cs typeface="Arial Black"/>
              </a:rPr>
              <a:t>tributário </a:t>
            </a:r>
            <a:r>
              <a:rPr sz="1800" dirty="0">
                <a:solidFill>
                  <a:srgbClr val="041B38"/>
                </a:solidFill>
                <a:latin typeface="Arial Black"/>
                <a:cs typeface="Arial Black"/>
              </a:rPr>
              <a:t>dos</a:t>
            </a:r>
            <a:r>
              <a:rPr sz="1800" spc="-55" dirty="0">
                <a:solidFill>
                  <a:srgbClr val="041B38"/>
                </a:solidFill>
                <a:latin typeface="Arial Black"/>
                <a:cs typeface="Arial Black"/>
              </a:rPr>
              <a:t> </a:t>
            </a:r>
            <a:r>
              <a:rPr sz="1800" spc="-35" dirty="0">
                <a:solidFill>
                  <a:srgbClr val="041B38"/>
                </a:solidFill>
                <a:latin typeface="Arial Black"/>
                <a:cs typeface="Arial Black"/>
              </a:rPr>
              <a:t>casos</a:t>
            </a:r>
            <a:r>
              <a:rPr sz="1800" spc="-45" dirty="0">
                <a:solidFill>
                  <a:srgbClr val="041B38"/>
                </a:solidFill>
                <a:latin typeface="Arial Black"/>
                <a:cs typeface="Arial Black"/>
              </a:rPr>
              <a:t> </a:t>
            </a:r>
            <a:r>
              <a:rPr sz="1800" dirty="0">
                <a:solidFill>
                  <a:srgbClr val="041B38"/>
                </a:solidFill>
                <a:latin typeface="Arial Black"/>
                <a:cs typeface="Arial Black"/>
              </a:rPr>
              <a:t>sob</a:t>
            </a:r>
            <a:r>
              <a:rPr sz="1800" spc="-45" dirty="0">
                <a:solidFill>
                  <a:srgbClr val="041B38"/>
                </a:solidFill>
                <a:latin typeface="Arial Black"/>
                <a:cs typeface="Arial Black"/>
              </a:rPr>
              <a:t> </a:t>
            </a:r>
            <a:r>
              <a:rPr sz="1800" dirty="0">
                <a:solidFill>
                  <a:srgbClr val="041B38"/>
                </a:solidFill>
                <a:latin typeface="Arial Black"/>
                <a:cs typeface="Arial Black"/>
              </a:rPr>
              <a:t>acompanhamento</a:t>
            </a:r>
            <a:r>
              <a:rPr sz="1800" spc="-40" dirty="0">
                <a:solidFill>
                  <a:srgbClr val="041B38"/>
                </a:solidFill>
                <a:latin typeface="Arial Black"/>
                <a:cs typeface="Arial Black"/>
              </a:rPr>
              <a:t> </a:t>
            </a:r>
            <a:r>
              <a:rPr sz="1800" spc="55" dirty="0">
                <a:solidFill>
                  <a:srgbClr val="041B38"/>
                </a:solidFill>
                <a:latin typeface="Arial Black"/>
                <a:cs typeface="Arial Black"/>
              </a:rPr>
              <a:t>do</a:t>
            </a:r>
            <a:r>
              <a:rPr sz="1800" spc="-45" dirty="0">
                <a:solidFill>
                  <a:srgbClr val="041B38"/>
                </a:solidFill>
                <a:latin typeface="Arial Black"/>
                <a:cs typeface="Arial Black"/>
              </a:rPr>
              <a:t> </a:t>
            </a:r>
            <a:r>
              <a:rPr sz="1800" dirty="0">
                <a:solidFill>
                  <a:srgbClr val="041B38"/>
                </a:solidFill>
                <a:latin typeface="Arial Black"/>
                <a:cs typeface="Arial Black"/>
              </a:rPr>
              <a:t>CIRA-</a:t>
            </a:r>
            <a:r>
              <a:rPr sz="1800" spc="-45" dirty="0">
                <a:solidFill>
                  <a:srgbClr val="041B38"/>
                </a:solidFill>
                <a:latin typeface="Arial Black"/>
                <a:cs typeface="Arial Black"/>
              </a:rPr>
              <a:t> </a:t>
            </a:r>
            <a:r>
              <a:rPr sz="1800" spc="-110" dirty="0">
                <a:solidFill>
                  <a:srgbClr val="041B38"/>
                </a:solidFill>
                <a:latin typeface="Arial Black"/>
                <a:cs typeface="Arial Black"/>
              </a:rPr>
              <a:t>SP</a:t>
            </a:r>
            <a:r>
              <a:rPr sz="1800" spc="-40" dirty="0">
                <a:solidFill>
                  <a:srgbClr val="041B38"/>
                </a:solidFill>
                <a:latin typeface="Arial Black"/>
                <a:cs typeface="Arial Black"/>
              </a:rPr>
              <a:t> </a:t>
            </a:r>
            <a:r>
              <a:rPr sz="1800" spc="-10" dirty="0">
                <a:solidFill>
                  <a:srgbClr val="041B38"/>
                </a:solidFill>
                <a:latin typeface="Arial Black"/>
                <a:cs typeface="Arial Black"/>
              </a:rPr>
              <a:t>envolve </a:t>
            </a:r>
            <a:r>
              <a:rPr sz="1800" dirty="0">
                <a:solidFill>
                  <a:srgbClr val="041B38"/>
                </a:solidFill>
                <a:latin typeface="Arial Black"/>
                <a:cs typeface="Arial Black"/>
              </a:rPr>
              <a:t>quantia</a:t>
            </a:r>
            <a:r>
              <a:rPr sz="1800" spc="-75" dirty="0">
                <a:solidFill>
                  <a:srgbClr val="041B38"/>
                </a:solidFill>
                <a:latin typeface="Arial Black"/>
                <a:cs typeface="Arial Black"/>
              </a:rPr>
              <a:t> </a:t>
            </a:r>
            <a:r>
              <a:rPr sz="1800" dirty="0">
                <a:solidFill>
                  <a:srgbClr val="041B38"/>
                </a:solidFill>
                <a:latin typeface="Arial Black"/>
                <a:cs typeface="Arial Black"/>
              </a:rPr>
              <a:t>superior</a:t>
            </a:r>
            <a:r>
              <a:rPr sz="1800" spc="-65" dirty="0">
                <a:solidFill>
                  <a:srgbClr val="041B38"/>
                </a:solidFill>
                <a:latin typeface="Arial Black"/>
                <a:cs typeface="Arial Black"/>
              </a:rPr>
              <a:t> </a:t>
            </a:r>
            <a:r>
              <a:rPr sz="1800" spc="-55" dirty="0">
                <a:solidFill>
                  <a:srgbClr val="041B38"/>
                </a:solidFill>
                <a:latin typeface="Arial Black"/>
                <a:cs typeface="Arial Black"/>
              </a:rPr>
              <a:t>a</a:t>
            </a:r>
            <a:r>
              <a:rPr sz="1800" spc="-65" dirty="0">
                <a:solidFill>
                  <a:srgbClr val="041B38"/>
                </a:solidFill>
                <a:latin typeface="Arial Black"/>
                <a:cs typeface="Arial Black"/>
              </a:rPr>
              <a:t> </a:t>
            </a:r>
            <a:r>
              <a:rPr sz="1800" spc="-70" dirty="0">
                <a:solidFill>
                  <a:srgbClr val="041B38"/>
                </a:solidFill>
                <a:latin typeface="Arial Black"/>
                <a:cs typeface="Arial Black"/>
              </a:rPr>
              <a:t>R$</a:t>
            </a:r>
            <a:r>
              <a:rPr sz="1800" spc="-65" dirty="0">
                <a:solidFill>
                  <a:srgbClr val="041B38"/>
                </a:solidFill>
                <a:latin typeface="Arial Black"/>
                <a:cs typeface="Arial Black"/>
              </a:rPr>
              <a:t> </a:t>
            </a:r>
            <a:r>
              <a:rPr sz="1800" spc="-285" dirty="0">
                <a:solidFill>
                  <a:srgbClr val="041B38"/>
                </a:solidFill>
                <a:latin typeface="Arial Black"/>
                <a:cs typeface="Arial Black"/>
              </a:rPr>
              <a:t>1</a:t>
            </a:r>
            <a:r>
              <a:rPr lang="pt-BR" sz="1800" spc="-285" dirty="0">
                <a:solidFill>
                  <a:srgbClr val="041B38"/>
                </a:solidFill>
                <a:latin typeface="Arial Black"/>
                <a:cs typeface="Arial Black"/>
              </a:rPr>
              <a:t>9</a:t>
            </a:r>
            <a:r>
              <a:rPr sz="1800" spc="-60" dirty="0">
                <a:solidFill>
                  <a:srgbClr val="041B38"/>
                </a:solidFill>
                <a:latin typeface="Arial Black"/>
                <a:cs typeface="Arial Black"/>
              </a:rPr>
              <a:t> </a:t>
            </a:r>
            <a:r>
              <a:rPr sz="1800" spc="-10" dirty="0">
                <a:solidFill>
                  <a:srgbClr val="041B38"/>
                </a:solidFill>
                <a:latin typeface="Arial Black"/>
                <a:cs typeface="Arial Black"/>
              </a:rPr>
              <a:t>bilhões.</a:t>
            </a:r>
            <a:endParaRPr sz="1800" dirty="0">
              <a:latin typeface="Arial Black"/>
              <a:cs typeface="Arial Black"/>
            </a:endParaRPr>
          </a:p>
          <a:p>
            <a:pPr marL="12700" marR="5080" indent="-635" algn="ctr">
              <a:lnSpc>
                <a:spcPct val="131900"/>
              </a:lnSpc>
              <a:spcBef>
                <a:spcPts val="1320"/>
              </a:spcBef>
            </a:pPr>
            <a:r>
              <a:rPr sz="1800" dirty="0">
                <a:solidFill>
                  <a:srgbClr val="041B38"/>
                </a:solidFill>
                <a:latin typeface="Arial Black"/>
                <a:cs typeface="Arial Black"/>
              </a:rPr>
              <a:t>Todos</a:t>
            </a:r>
            <a:r>
              <a:rPr sz="1800" spc="-15" dirty="0">
                <a:solidFill>
                  <a:srgbClr val="041B38"/>
                </a:solidFill>
                <a:latin typeface="Arial Black"/>
                <a:cs typeface="Arial Black"/>
              </a:rPr>
              <a:t> </a:t>
            </a:r>
            <a:r>
              <a:rPr sz="1800" spc="-40" dirty="0">
                <a:solidFill>
                  <a:srgbClr val="041B38"/>
                </a:solidFill>
                <a:latin typeface="Arial Black"/>
                <a:cs typeface="Arial Black"/>
              </a:rPr>
              <a:t>os</a:t>
            </a:r>
            <a:r>
              <a:rPr sz="1800" spc="-15" dirty="0">
                <a:solidFill>
                  <a:srgbClr val="041B38"/>
                </a:solidFill>
                <a:latin typeface="Arial Black"/>
                <a:cs typeface="Arial Black"/>
              </a:rPr>
              <a:t> </a:t>
            </a:r>
            <a:r>
              <a:rPr sz="1800" dirty="0">
                <a:solidFill>
                  <a:srgbClr val="041B38"/>
                </a:solidFill>
                <a:latin typeface="Arial Black"/>
                <a:cs typeface="Arial Black"/>
              </a:rPr>
              <a:t>tributos</a:t>
            </a:r>
            <a:r>
              <a:rPr sz="1800" spc="-15" dirty="0">
                <a:solidFill>
                  <a:srgbClr val="041B38"/>
                </a:solidFill>
                <a:latin typeface="Arial Black"/>
                <a:cs typeface="Arial Black"/>
              </a:rPr>
              <a:t> </a:t>
            </a:r>
            <a:r>
              <a:rPr sz="1800" dirty="0">
                <a:solidFill>
                  <a:srgbClr val="041B38"/>
                </a:solidFill>
                <a:latin typeface="Arial Black"/>
                <a:cs typeface="Arial Black"/>
              </a:rPr>
              <a:t>recuperados</a:t>
            </a:r>
            <a:r>
              <a:rPr sz="1800" spc="-10" dirty="0">
                <a:solidFill>
                  <a:srgbClr val="041B38"/>
                </a:solidFill>
                <a:latin typeface="Arial Black"/>
                <a:cs typeface="Arial Black"/>
              </a:rPr>
              <a:t> serão</a:t>
            </a:r>
            <a:r>
              <a:rPr sz="1800" spc="-15" dirty="0">
                <a:solidFill>
                  <a:srgbClr val="041B38"/>
                </a:solidFill>
                <a:latin typeface="Arial Black"/>
                <a:cs typeface="Arial Black"/>
              </a:rPr>
              <a:t> </a:t>
            </a:r>
            <a:r>
              <a:rPr sz="1800" dirty="0">
                <a:solidFill>
                  <a:srgbClr val="041B38"/>
                </a:solidFill>
                <a:latin typeface="Arial Black"/>
                <a:cs typeface="Arial Black"/>
              </a:rPr>
              <a:t>destinados</a:t>
            </a:r>
            <a:r>
              <a:rPr sz="1800" spc="-15" dirty="0">
                <a:solidFill>
                  <a:srgbClr val="041B38"/>
                </a:solidFill>
                <a:latin typeface="Arial Black"/>
                <a:cs typeface="Arial Black"/>
              </a:rPr>
              <a:t> </a:t>
            </a:r>
            <a:r>
              <a:rPr sz="1800" spc="-50" dirty="0">
                <a:solidFill>
                  <a:srgbClr val="041B38"/>
                </a:solidFill>
                <a:latin typeface="Arial Black"/>
                <a:cs typeface="Arial Black"/>
              </a:rPr>
              <a:t>à </a:t>
            </a:r>
            <a:r>
              <a:rPr sz="1800" dirty="0">
                <a:solidFill>
                  <a:srgbClr val="041B38"/>
                </a:solidFill>
                <a:latin typeface="Arial Black"/>
                <a:cs typeface="Arial Black"/>
              </a:rPr>
              <a:t>prestação</a:t>
            </a:r>
            <a:r>
              <a:rPr sz="1800" spc="-45" dirty="0">
                <a:solidFill>
                  <a:srgbClr val="041B38"/>
                </a:solidFill>
                <a:latin typeface="Arial Black"/>
                <a:cs typeface="Arial Black"/>
              </a:rPr>
              <a:t> </a:t>
            </a:r>
            <a:r>
              <a:rPr sz="1800" dirty="0">
                <a:solidFill>
                  <a:srgbClr val="041B38"/>
                </a:solidFill>
                <a:latin typeface="Arial Black"/>
                <a:cs typeface="Arial Black"/>
              </a:rPr>
              <a:t>de</a:t>
            </a:r>
            <a:r>
              <a:rPr sz="1800" spc="-45" dirty="0">
                <a:solidFill>
                  <a:srgbClr val="041B38"/>
                </a:solidFill>
                <a:latin typeface="Arial Black"/>
                <a:cs typeface="Arial Black"/>
              </a:rPr>
              <a:t> </a:t>
            </a:r>
            <a:r>
              <a:rPr sz="1800" spc="-10" dirty="0">
                <a:solidFill>
                  <a:srgbClr val="041B38"/>
                </a:solidFill>
                <a:latin typeface="Arial Black"/>
                <a:cs typeface="Arial Black"/>
              </a:rPr>
              <a:t>serviços</a:t>
            </a:r>
            <a:r>
              <a:rPr sz="1800" spc="-45" dirty="0">
                <a:solidFill>
                  <a:srgbClr val="041B38"/>
                </a:solidFill>
                <a:latin typeface="Arial Black"/>
                <a:cs typeface="Arial Black"/>
              </a:rPr>
              <a:t> </a:t>
            </a:r>
            <a:r>
              <a:rPr sz="1800" spc="-35" dirty="0">
                <a:solidFill>
                  <a:srgbClr val="041B38"/>
                </a:solidFill>
                <a:latin typeface="Arial Black"/>
                <a:cs typeface="Arial Black"/>
              </a:rPr>
              <a:t>essenciais</a:t>
            </a:r>
            <a:r>
              <a:rPr sz="1800" spc="-40" dirty="0">
                <a:solidFill>
                  <a:srgbClr val="041B38"/>
                </a:solidFill>
                <a:latin typeface="Arial Black"/>
                <a:cs typeface="Arial Black"/>
              </a:rPr>
              <a:t> </a:t>
            </a:r>
            <a:r>
              <a:rPr sz="1800" spc="-55" dirty="0">
                <a:solidFill>
                  <a:srgbClr val="041B38"/>
                </a:solidFill>
                <a:latin typeface="Arial Black"/>
                <a:cs typeface="Arial Black"/>
              </a:rPr>
              <a:t>à</a:t>
            </a:r>
            <a:r>
              <a:rPr sz="1800" spc="-45" dirty="0">
                <a:solidFill>
                  <a:srgbClr val="041B38"/>
                </a:solidFill>
                <a:latin typeface="Arial Black"/>
                <a:cs typeface="Arial Black"/>
              </a:rPr>
              <a:t> </a:t>
            </a:r>
            <a:r>
              <a:rPr sz="1800" dirty="0">
                <a:solidFill>
                  <a:srgbClr val="041B38"/>
                </a:solidFill>
                <a:latin typeface="Arial Black"/>
                <a:cs typeface="Arial Black"/>
              </a:rPr>
              <a:t>população</a:t>
            </a:r>
            <a:r>
              <a:rPr sz="1800" spc="-45" dirty="0">
                <a:solidFill>
                  <a:srgbClr val="041B38"/>
                </a:solidFill>
                <a:latin typeface="Arial Black"/>
                <a:cs typeface="Arial Black"/>
              </a:rPr>
              <a:t> </a:t>
            </a:r>
            <a:r>
              <a:rPr sz="1800" spc="-10" dirty="0">
                <a:solidFill>
                  <a:srgbClr val="041B38"/>
                </a:solidFill>
                <a:latin typeface="Arial Black"/>
                <a:cs typeface="Arial Black"/>
              </a:rPr>
              <a:t>paulista, </a:t>
            </a:r>
            <a:r>
              <a:rPr sz="1800" spc="-20" dirty="0">
                <a:solidFill>
                  <a:srgbClr val="041B38"/>
                </a:solidFill>
                <a:latin typeface="Arial Black"/>
                <a:cs typeface="Arial Black"/>
              </a:rPr>
              <a:t>tais</a:t>
            </a:r>
            <a:r>
              <a:rPr sz="1800" spc="-80" dirty="0">
                <a:solidFill>
                  <a:srgbClr val="041B38"/>
                </a:solidFill>
                <a:latin typeface="Arial Black"/>
                <a:cs typeface="Arial Black"/>
              </a:rPr>
              <a:t> </a:t>
            </a:r>
            <a:r>
              <a:rPr sz="1800" dirty="0">
                <a:solidFill>
                  <a:srgbClr val="041B38"/>
                </a:solidFill>
                <a:latin typeface="Arial Black"/>
                <a:cs typeface="Arial Black"/>
              </a:rPr>
              <a:t>como</a:t>
            </a:r>
            <a:r>
              <a:rPr sz="1800" spc="-80" dirty="0">
                <a:solidFill>
                  <a:srgbClr val="041B38"/>
                </a:solidFill>
                <a:latin typeface="Arial Black"/>
                <a:cs typeface="Arial Black"/>
              </a:rPr>
              <a:t> </a:t>
            </a:r>
            <a:r>
              <a:rPr sz="1800" dirty="0">
                <a:solidFill>
                  <a:srgbClr val="041B38"/>
                </a:solidFill>
                <a:latin typeface="Arial Black"/>
                <a:cs typeface="Arial Black"/>
              </a:rPr>
              <a:t>segurança,</a:t>
            </a:r>
            <a:r>
              <a:rPr sz="1800" spc="-80" dirty="0">
                <a:solidFill>
                  <a:srgbClr val="041B38"/>
                </a:solidFill>
                <a:latin typeface="Arial Black"/>
                <a:cs typeface="Arial Black"/>
              </a:rPr>
              <a:t> </a:t>
            </a:r>
            <a:r>
              <a:rPr sz="1800" spc="-10" dirty="0">
                <a:solidFill>
                  <a:srgbClr val="041B38"/>
                </a:solidFill>
                <a:latin typeface="Arial Black"/>
                <a:cs typeface="Arial Black"/>
              </a:rPr>
              <a:t>saúde,</a:t>
            </a:r>
            <a:r>
              <a:rPr sz="1800" spc="-75" dirty="0">
                <a:solidFill>
                  <a:srgbClr val="041B38"/>
                </a:solidFill>
                <a:latin typeface="Arial Black"/>
                <a:cs typeface="Arial Black"/>
              </a:rPr>
              <a:t> </a:t>
            </a:r>
            <a:r>
              <a:rPr sz="1800" dirty="0">
                <a:solidFill>
                  <a:srgbClr val="041B38"/>
                </a:solidFill>
                <a:latin typeface="Arial Black"/>
                <a:cs typeface="Arial Black"/>
              </a:rPr>
              <a:t>educação</a:t>
            </a:r>
            <a:r>
              <a:rPr sz="1800" spc="-80" dirty="0">
                <a:solidFill>
                  <a:srgbClr val="041B38"/>
                </a:solidFill>
                <a:latin typeface="Arial Black"/>
                <a:cs typeface="Arial Black"/>
              </a:rPr>
              <a:t> </a:t>
            </a:r>
            <a:r>
              <a:rPr sz="1800" spc="-50" dirty="0">
                <a:solidFill>
                  <a:srgbClr val="041B38"/>
                </a:solidFill>
                <a:latin typeface="Arial Black"/>
                <a:cs typeface="Arial Black"/>
              </a:rPr>
              <a:t>e</a:t>
            </a:r>
            <a:r>
              <a:rPr sz="1800" spc="-10" dirty="0">
                <a:solidFill>
                  <a:srgbClr val="041B38"/>
                </a:solidFill>
                <a:latin typeface="Arial Black"/>
                <a:cs typeface="Arial Black"/>
              </a:rPr>
              <a:t> infraestrutura.</a:t>
            </a:r>
            <a:endParaRPr sz="1800" dirty="0">
              <a:latin typeface="Arial Black"/>
              <a:cs typeface="Arial Black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82948" y="417172"/>
            <a:ext cx="1337945" cy="3810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300" spc="215" dirty="0">
                <a:solidFill>
                  <a:srgbClr val="041B38"/>
                </a:solidFill>
                <a:latin typeface="Lucida Sans Unicode"/>
                <a:cs typeface="Lucida Sans Unicode"/>
              </a:rPr>
              <a:t>Cira-</a:t>
            </a:r>
            <a:r>
              <a:rPr sz="2300" spc="-520" dirty="0">
                <a:solidFill>
                  <a:srgbClr val="041B38"/>
                </a:solidFill>
                <a:latin typeface="Lucida Sans Unicode"/>
                <a:cs typeface="Lucida Sans Unicode"/>
              </a:rPr>
              <a:t> </a:t>
            </a:r>
            <a:r>
              <a:rPr sz="2300" spc="310" dirty="0">
                <a:solidFill>
                  <a:srgbClr val="041B38"/>
                </a:solidFill>
                <a:latin typeface="Lucida Sans Unicode"/>
                <a:cs typeface="Lucida Sans Unicode"/>
              </a:rPr>
              <a:t>SP</a:t>
            </a:r>
            <a:endParaRPr sz="2300" dirty="0">
              <a:latin typeface="Lucida Sans Unicode"/>
              <a:cs typeface="Lucida Sans Unicode"/>
            </a:endParaRPr>
          </a:p>
        </p:txBody>
      </p:sp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142488" y="368550"/>
            <a:ext cx="69721" cy="69721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398693" y="368550"/>
            <a:ext cx="69721" cy="69721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654898" y="368550"/>
            <a:ext cx="69721" cy="69721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911103" y="368550"/>
            <a:ext cx="69721" cy="69721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167309" y="368550"/>
            <a:ext cx="69721" cy="69721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142488" y="553354"/>
            <a:ext cx="69721" cy="69721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398693" y="553354"/>
            <a:ext cx="69721" cy="69721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654898" y="553354"/>
            <a:ext cx="69721" cy="69721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911103" y="553354"/>
            <a:ext cx="69721" cy="69721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167309" y="553354"/>
            <a:ext cx="69721" cy="69721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142488" y="737737"/>
            <a:ext cx="69721" cy="69721"/>
          </a:xfrm>
          <a:prstGeom prst="rect">
            <a:avLst/>
          </a:prstGeom>
        </p:spPr>
      </p:pic>
      <p:pic>
        <p:nvPicPr>
          <p:cNvPr id="21" name="object 2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398693" y="737737"/>
            <a:ext cx="69721" cy="69721"/>
          </a:xfrm>
          <a:prstGeom prst="rect">
            <a:avLst/>
          </a:prstGeom>
        </p:spPr>
      </p:pic>
      <p:pic>
        <p:nvPicPr>
          <p:cNvPr id="22" name="object 2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654898" y="737737"/>
            <a:ext cx="69721" cy="69721"/>
          </a:xfrm>
          <a:prstGeom prst="rect">
            <a:avLst/>
          </a:prstGeom>
        </p:spPr>
      </p:pic>
      <p:pic>
        <p:nvPicPr>
          <p:cNvPr id="23" name="object 2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911103" y="737737"/>
            <a:ext cx="69721" cy="69721"/>
          </a:xfrm>
          <a:prstGeom prst="rect">
            <a:avLst/>
          </a:prstGeom>
        </p:spPr>
      </p:pic>
      <p:pic>
        <p:nvPicPr>
          <p:cNvPr id="24" name="object 24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167309" y="737737"/>
            <a:ext cx="69721" cy="69721"/>
          </a:xfrm>
          <a:prstGeom prst="rect">
            <a:avLst/>
          </a:prstGeom>
        </p:spPr>
      </p:pic>
      <p:pic>
        <p:nvPicPr>
          <p:cNvPr id="25" name="object 2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142489" y="922121"/>
            <a:ext cx="69721" cy="65554"/>
          </a:xfrm>
          <a:prstGeom prst="rect">
            <a:avLst/>
          </a:prstGeom>
        </p:spPr>
      </p:pic>
      <p:pic>
        <p:nvPicPr>
          <p:cNvPr id="26" name="object 2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398694" y="922121"/>
            <a:ext cx="69721" cy="65554"/>
          </a:xfrm>
          <a:prstGeom prst="rect">
            <a:avLst/>
          </a:prstGeom>
        </p:spPr>
      </p:pic>
      <p:pic>
        <p:nvPicPr>
          <p:cNvPr id="27" name="object 2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654899" y="922121"/>
            <a:ext cx="69721" cy="65554"/>
          </a:xfrm>
          <a:prstGeom prst="rect">
            <a:avLst/>
          </a:prstGeom>
        </p:spPr>
      </p:pic>
      <p:pic>
        <p:nvPicPr>
          <p:cNvPr id="28" name="object 2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911103" y="922121"/>
            <a:ext cx="69721" cy="65554"/>
          </a:xfrm>
          <a:prstGeom prst="rect">
            <a:avLst/>
          </a:prstGeom>
        </p:spPr>
      </p:pic>
      <p:pic>
        <p:nvPicPr>
          <p:cNvPr id="29" name="object 2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167309" y="922121"/>
            <a:ext cx="68650" cy="6555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37715" y="0"/>
            <a:ext cx="7632065" cy="10730230"/>
            <a:chOff x="-37715" y="0"/>
            <a:chExt cx="7632065" cy="10730230"/>
          </a:xfrm>
        </p:grpSpPr>
        <p:sp>
          <p:nvSpPr>
            <p:cNvPr id="3" name="object 3"/>
            <p:cNvSpPr/>
            <p:nvPr/>
          </p:nvSpPr>
          <p:spPr>
            <a:xfrm>
              <a:off x="0" y="9655881"/>
              <a:ext cx="7556500" cy="1036319"/>
            </a:xfrm>
            <a:custGeom>
              <a:avLst/>
              <a:gdLst/>
              <a:ahLst/>
              <a:cxnLst/>
              <a:rect l="l" t="t" r="r" b="b"/>
              <a:pathLst>
                <a:path w="7556500" h="1036320">
                  <a:moveTo>
                    <a:pt x="0" y="1036114"/>
                  </a:moveTo>
                  <a:lnTo>
                    <a:pt x="0" y="0"/>
                  </a:lnTo>
                  <a:lnTo>
                    <a:pt x="7555991" y="0"/>
                  </a:lnTo>
                  <a:lnTo>
                    <a:pt x="7555991" y="1036114"/>
                  </a:lnTo>
                  <a:lnTo>
                    <a:pt x="0" y="1036114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" name="object 4"/>
            <p:cNvSpPr/>
            <p:nvPr/>
          </p:nvSpPr>
          <p:spPr>
            <a:xfrm>
              <a:off x="384" y="9655881"/>
              <a:ext cx="7555865" cy="1036319"/>
            </a:xfrm>
            <a:custGeom>
              <a:avLst/>
              <a:gdLst/>
              <a:ahLst/>
              <a:cxnLst/>
              <a:rect l="l" t="t" r="r" b="b"/>
              <a:pathLst>
                <a:path w="7555865" h="1036320">
                  <a:moveTo>
                    <a:pt x="7555607" y="1035992"/>
                  </a:moveTo>
                  <a:lnTo>
                    <a:pt x="0" y="1035992"/>
                  </a:lnTo>
                  <a:lnTo>
                    <a:pt x="0" y="0"/>
                  </a:lnTo>
                </a:path>
              </a:pathLst>
            </a:custGeom>
            <a:ln w="76199">
              <a:solidFill>
                <a:srgbClr val="F1F1F1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9513010"/>
              <a:ext cx="1463040" cy="142875"/>
            </a:xfrm>
            <a:custGeom>
              <a:avLst/>
              <a:gdLst/>
              <a:ahLst/>
              <a:cxnLst/>
              <a:rect l="l" t="t" r="r" b="b"/>
              <a:pathLst>
                <a:path w="1463040" h="142875">
                  <a:moveTo>
                    <a:pt x="0" y="142874"/>
                  </a:moveTo>
                  <a:lnTo>
                    <a:pt x="0" y="0"/>
                  </a:lnTo>
                  <a:lnTo>
                    <a:pt x="1462600" y="0"/>
                  </a:lnTo>
                  <a:lnTo>
                    <a:pt x="1462600" y="142874"/>
                  </a:lnTo>
                  <a:lnTo>
                    <a:pt x="0" y="142874"/>
                  </a:lnTo>
                  <a:close/>
                </a:path>
              </a:pathLst>
            </a:custGeom>
            <a:solidFill>
              <a:srgbClr val="004AAC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" name="object 6"/>
            <p:cNvSpPr/>
            <p:nvPr/>
          </p:nvSpPr>
          <p:spPr>
            <a:xfrm>
              <a:off x="537522" y="4619145"/>
              <a:ext cx="6485255" cy="0"/>
            </a:xfrm>
            <a:custGeom>
              <a:avLst/>
              <a:gdLst/>
              <a:ahLst/>
              <a:cxnLst/>
              <a:rect l="l" t="t" r="r" b="b"/>
              <a:pathLst>
                <a:path w="6485255">
                  <a:moveTo>
                    <a:pt x="0" y="0"/>
                  </a:moveTo>
                  <a:lnTo>
                    <a:pt x="6484953" y="0"/>
                  </a:lnTo>
                </a:path>
              </a:pathLst>
            </a:custGeom>
            <a:ln w="380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" name="object 7"/>
            <p:cNvSpPr/>
            <p:nvPr/>
          </p:nvSpPr>
          <p:spPr>
            <a:xfrm>
              <a:off x="413697" y="4561995"/>
              <a:ext cx="6732905" cy="114300"/>
            </a:xfrm>
            <a:custGeom>
              <a:avLst/>
              <a:gdLst/>
              <a:ahLst/>
              <a:cxnLst/>
              <a:rect l="l" t="t" r="r" b="b"/>
              <a:pathLst>
                <a:path w="6732905" h="114300">
                  <a:moveTo>
                    <a:pt x="0" y="0"/>
                  </a:moveTo>
                  <a:lnTo>
                    <a:pt x="114299" y="0"/>
                  </a:lnTo>
                  <a:lnTo>
                    <a:pt x="114299" y="114299"/>
                  </a:lnTo>
                  <a:lnTo>
                    <a:pt x="0" y="114299"/>
                  </a:lnTo>
                  <a:lnTo>
                    <a:pt x="0" y="0"/>
                  </a:lnTo>
                  <a:close/>
                </a:path>
                <a:path w="6732905" h="114300">
                  <a:moveTo>
                    <a:pt x="6732603" y="0"/>
                  </a:moveTo>
                  <a:lnTo>
                    <a:pt x="6618303" y="0"/>
                  </a:lnTo>
                  <a:lnTo>
                    <a:pt x="6618303" y="114299"/>
                  </a:lnTo>
                  <a:lnTo>
                    <a:pt x="6732603" y="114299"/>
                  </a:lnTo>
                  <a:lnTo>
                    <a:pt x="6732603" y="0"/>
                  </a:lnTo>
                  <a:close/>
                </a:path>
              </a:pathLst>
            </a:custGeom>
            <a:ln w="380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8" name="object 8"/>
            <p:cNvSpPr/>
            <p:nvPr/>
          </p:nvSpPr>
          <p:spPr>
            <a:xfrm>
              <a:off x="225752" y="5189035"/>
              <a:ext cx="7212330" cy="3498215"/>
            </a:xfrm>
            <a:custGeom>
              <a:avLst/>
              <a:gdLst/>
              <a:ahLst/>
              <a:cxnLst/>
              <a:rect l="l" t="t" r="r" b="b"/>
              <a:pathLst>
                <a:path w="7212330" h="3498215">
                  <a:moveTo>
                    <a:pt x="6811668" y="3498028"/>
                  </a:moveTo>
                  <a:lnTo>
                    <a:pt x="400046" y="3498028"/>
                  </a:lnTo>
                  <a:lnTo>
                    <a:pt x="353395" y="3495337"/>
                  </a:lnTo>
                  <a:lnTo>
                    <a:pt x="308322" y="3487463"/>
                  </a:lnTo>
                  <a:lnTo>
                    <a:pt x="265129" y="3474706"/>
                  </a:lnTo>
                  <a:lnTo>
                    <a:pt x="224118" y="3457367"/>
                  </a:lnTo>
                  <a:lnTo>
                    <a:pt x="185587" y="3435746"/>
                  </a:lnTo>
                  <a:lnTo>
                    <a:pt x="149839" y="3410142"/>
                  </a:lnTo>
                  <a:lnTo>
                    <a:pt x="117171" y="3380857"/>
                  </a:lnTo>
                  <a:lnTo>
                    <a:pt x="87886" y="3348189"/>
                  </a:lnTo>
                  <a:lnTo>
                    <a:pt x="62282" y="3312441"/>
                  </a:lnTo>
                  <a:lnTo>
                    <a:pt x="40661" y="3273910"/>
                  </a:lnTo>
                  <a:lnTo>
                    <a:pt x="23322" y="3232899"/>
                  </a:lnTo>
                  <a:lnTo>
                    <a:pt x="10565" y="3189706"/>
                  </a:lnTo>
                  <a:lnTo>
                    <a:pt x="2691" y="3144633"/>
                  </a:lnTo>
                  <a:lnTo>
                    <a:pt x="0" y="3097979"/>
                  </a:lnTo>
                  <a:lnTo>
                    <a:pt x="0" y="400049"/>
                  </a:lnTo>
                  <a:lnTo>
                    <a:pt x="2691" y="353395"/>
                  </a:lnTo>
                  <a:lnTo>
                    <a:pt x="10565" y="308322"/>
                  </a:lnTo>
                  <a:lnTo>
                    <a:pt x="23322" y="265129"/>
                  </a:lnTo>
                  <a:lnTo>
                    <a:pt x="40661" y="224117"/>
                  </a:lnTo>
                  <a:lnTo>
                    <a:pt x="62282" y="185587"/>
                  </a:lnTo>
                  <a:lnTo>
                    <a:pt x="87886" y="149838"/>
                  </a:lnTo>
                  <a:lnTo>
                    <a:pt x="117171" y="117171"/>
                  </a:lnTo>
                  <a:lnTo>
                    <a:pt x="149839" y="87886"/>
                  </a:lnTo>
                  <a:lnTo>
                    <a:pt x="185587" y="62282"/>
                  </a:lnTo>
                  <a:lnTo>
                    <a:pt x="224118" y="40661"/>
                  </a:lnTo>
                  <a:lnTo>
                    <a:pt x="265129" y="23322"/>
                  </a:lnTo>
                  <a:lnTo>
                    <a:pt x="308322" y="10565"/>
                  </a:lnTo>
                  <a:lnTo>
                    <a:pt x="353395" y="2691"/>
                  </a:lnTo>
                  <a:lnTo>
                    <a:pt x="400050" y="0"/>
                  </a:lnTo>
                  <a:lnTo>
                    <a:pt x="6811665" y="0"/>
                  </a:lnTo>
                  <a:lnTo>
                    <a:pt x="6858320" y="2691"/>
                  </a:lnTo>
                  <a:lnTo>
                    <a:pt x="6903393" y="10565"/>
                  </a:lnTo>
                  <a:lnTo>
                    <a:pt x="6946586" y="23322"/>
                  </a:lnTo>
                  <a:lnTo>
                    <a:pt x="6987597" y="40661"/>
                  </a:lnTo>
                  <a:lnTo>
                    <a:pt x="7026127" y="62282"/>
                  </a:lnTo>
                  <a:lnTo>
                    <a:pt x="7061876" y="87886"/>
                  </a:lnTo>
                  <a:lnTo>
                    <a:pt x="7094543" y="117171"/>
                  </a:lnTo>
                  <a:lnTo>
                    <a:pt x="7123829" y="149838"/>
                  </a:lnTo>
                  <a:lnTo>
                    <a:pt x="7149432" y="185587"/>
                  </a:lnTo>
                  <a:lnTo>
                    <a:pt x="7171054" y="224117"/>
                  </a:lnTo>
                  <a:lnTo>
                    <a:pt x="7188393" y="265129"/>
                  </a:lnTo>
                  <a:lnTo>
                    <a:pt x="7201150" y="308322"/>
                  </a:lnTo>
                  <a:lnTo>
                    <a:pt x="7209024" y="353395"/>
                  </a:lnTo>
                  <a:lnTo>
                    <a:pt x="7211715" y="400049"/>
                  </a:lnTo>
                  <a:lnTo>
                    <a:pt x="7211715" y="3097979"/>
                  </a:lnTo>
                  <a:lnTo>
                    <a:pt x="7209024" y="3144633"/>
                  </a:lnTo>
                  <a:lnTo>
                    <a:pt x="7201150" y="3189706"/>
                  </a:lnTo>
                  <a:lnTo>
                    <a:pt x="7188393" y="3232899"/>
                  </a:lnTo>
                  <a:lnTo>
                    <a:pt x="7171054" y="3273910"/>
                  </a:lnTo>
                  <a:lnTo>
                    <a:pt x="7149432" y="3312441"/>
                  </a:lnTo>
                  <a:lnTo>
                    <a:pt x="7123829" y="3348189"/>
                  </a:lnTo>
                  <a:lnTo>
                    <a:pt x="7094543" y="3380857"/>
                  </a:lnTo>
                  <a:lnTo>
                    <a:pt x="7061876" y="3410142"/>
                  </a:lnTo>
                  <a:lnTo>
                    <a:pt x="7026127" y="3435746"/>
                  </a:lnTo>
                  <a:lnTo>
                    <a:pt x="6987597" y="3457367"/>
                  </a:lnTo>
                  <a:lnTo>
                    <a:pt x="6946586" y="3474706"/>
                  </a:lnTo>
                  <a:lnTo>
                    <a:pt x="6903393" y="3487463"/>
                  </a:lnTo>
                  <a:lnTo>
                    <a:pt x="6858320" y="3495337"/>
                  </a:lnTo>
                  <a:lnTo>
                    <a:pt x="6811668" y="3498028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650851" y="3970948"/>
              <a:ext cx="2361517" cy="1415610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262723" y="328175"/>
            <a:ext cx="6969125" cy="3496310"/>
          </a:xfrm>
          <a:prstGeom prst="rect">
            <a:avLst/>
          </a:prstGeom>
        </p:spPr>
        <p:txBody>
          <a:bodyPr vert="horz" wrap="square" lIns="0" tIns="100330" rIns="0" bIns="0" rtlCol="0">
            <a:spAutoFit/>
          </a:bodyPr>
          <a:lstStyle/>
          <a:p>
            <a:pPr marR="121285" algn="ctr">
              <a:lnSpc>
                <a:spcPct val="100000"/>
              </a:lnSpc>
              <a:spcBef>
                <a:spcPts val="790"/>
              </a:spcBef>
            </a:pPr>
            <a:r>
              <a:rPr sz="2300" dirty="0">
                <a:solidFill>
                  <a:srgbClr val="FFFFFF"/>
                </a:solidFill>
                <a:latin typeface="Arial Black"/>
                <a:cs typeface="Arial Black"/>
              </a:rPr>
              <a:t>O</a:t>
            </a:r>
            <a:r>
              <a:rPr sz="2300" spc="20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300" spc="135" dirty="0">
                <a:solidFill>
                  <a:srgbClr val="FFFFFF"/>
                </a:solidFill>
                <a:latin typeface="Arial Black"/>
                <a:cs typeface="Arial Black"/>
              </a:rPr>
              <a:t>que</a:t>
            </a:r>
            <a:r>
              <a:rPr sz="2300" spc="21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300" dirty="0">
                <a:solidFill>
                  <a:srgbClr val="FFFFFF"/>
                </a:solidFill>
                <a:latin typeface="Arial Black"/>
                <a:cs typeface="Arial Black"/>
              </a:rPr>
              <a:t>é</a:t>
            </a:r>
            <a:r>
              <a:rPr sz="2300" spc="21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300" dirty="0">
                <a:solidFill>
                  <a:srgbClr val="FFFFFF"/>
                </a:solidFill>
                <a:latin typeface="Arial Black"/>
                <a:cs typeface="Arial Black"/>
              </a:rPr>
              <a:t>o</a:t>
            </a:r>
            <a:r>
              <a:rPr sz="2300" spc="21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300" spc="200" dirty="0">
                <a:solidFill>
                  <a:srgbClr val="FFFFFF"/>
                </a:solidFill>
                <a:latin typeface="Arial Black"/>
                <a:cs typeface="Arial Black"/>
              </a:rPr>
              <a:t>CIRA-</a:t>
            </a:r>
            <a:r>
              <a:rPr sz="2300" spc="-25" dirty="0">
                <a:solidFill>
                  <a:srgbClr val="FFFFFF"/>
                </a:solidFill>
                <a:latin typeface="Arial Black"/>
                <a:cs typeface="Arial Black"/>
              </a:rPr>
              <a:t>SP?</a:t>
            </a:r>
            <a:endParaRPr sz="2300" dirty="0">
              <a:latin typeface="Arial Black"/>
              <a:cs typeface="Arial Black"/>
            </a:endParaRPr>
          </a:p>
          <a:p>
            <a:pPr marL="65405" algn="ctr">
              <a:lnSpc>
                <a:spcPct val="100000"/>
              </a:lnSpc>
              <a:spcBef>
                <a:spcPts val="690"/>
              </a:spcBef>
            </a:pPr>
            <a:r>
              <a:rPr sz="2300" spc="170" dirty="0">
                <a:solidFill>
                  <a:srgbClr val="FFFFFF"/>
                </a:solidFill>
                <a:latin typeface="Arial Black"/>
                <a:cs typeface="Arial Black"/>
              </a:rPr>
              <a:t>Modelagem</a:t>
            </a:r>
            <a:r>
              <a:rPr sz="2300" spc="24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300" spc="110" dirty="0">
                <a:solidFill>
                  <a:srgbClr val="FFFFFF"/>
                </a:solidFill>
                <a:latin typeface="Arial Black"/>
                <a:cs typeface="Arial Black"/>
              </a:rPr>
              <a:t>de</a:t>
            </a:r>
            <a:r>
              <a:rPr sz="2300" spc="24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300" spc="145" dirty="0">
                <a:solidFill>
                  <a:srgbClr val="FFFFFF"/>
                </a:solidFill>
                <a:latin typeface="Arial Black"/>
                <a:cs typeface="Arial Black"/>
              </a:rPr>
              <a:t>atuação</a:t>
            </a:r>
            <a:r>
              <a:rPr sz="2300" spc="24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300" spc="135" dirty="0">
                <a:solidFill>
                  <a:srgbClr val="FFFFFF"/>
                </a:solidFill>
                <a:latin typeface="Arial Black"/>
                <a:cs typeface="Arial Black"/>
              </a:rPr>
              <a:t>do</a:t>
            </a:r>
            <a:r>
              <a:rPr sz="2300" spc="24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300" spc="155" dirty="0">
                <a:solidFill>
                  <a:srgbClr val="FFFFFF"/>
                </a:solidFill>
                <a:latin typeface="Arial Black"/>
                <a:cs typeface="Arial Black"/>
              </a:rPr>
              <a:t>comitê</a:t>
            </a:r>
            <a:endParaRPr sz="2300" dirty="0">
              <a:latin typeface="Arial Black"/>
              <a:cs typeface="Arial Black"/>
            </a:endParaRPr>
          </a:p>
          <a:p>
            <a:pPr marL="12700" marR="5080" algn="ctr">
              <a:lnSpc>
                <a:spcPct val="125000"/>
              </a:lnSpc>
              <a:spcBef>
                <a:spcPts val="1830"/>
              </a:spcBef>
            </a:pPr>
            <a:r>
              <a:rPr sz="1550" spc="120" dirty="0">
                <a:solidFill>
                  <a:srgbClr val="FFFFFF"/>
                </a:solidFill>
                <a:latin typeface="Lucida Sans Unicode"/>
                <a:cs typeface="Lucida Sans Unicode"/>
              </a:rPr>
              <a:t>Presente</a:t>
            </a:r>
            <a:r>
              <a:rPr sz="1550" spc="-2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550" spc="125" dirty="0">
                <a:solidFill>
                  <a:srgbClr val="FFFFFF"/>
                </a:solidFill>
                <a:latin typeface="Lucida Sans Unicode"/>
                <a:cs typeface="Lucida Sans Unicode"/>
              </a:rPr>
              <a:t>em</a:t>
            </a:r>
            <a:r>
              <a:rPr sz="1550" spc="-2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550" spc="85" dirty="0">
                <a:solidFill>
                  <a:srgbClr val="FFFFFF"/>
                </a:solidFill>
                <a:latin typeface="Lucida Sans Unicode"/>
                <a:cs typeface="Lucida Sans Unicode"/>
              </a:rPr>
              <a:t>diversos</a:t>
            </a:r>
            <a:r>
              <a:rPr sz="1550" spc="-1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550" spc="110" dirty="0">
                <a:solidFill>
                  <a:srgbClr val="FFFFFF"/>
                </a:solidFill>
                <a:latin typeface="Lucida Sans Unicode"/>
                <a:cs typeface="Lucida Sans Unicode"/>
              </a:rPr>
              <a:t>estados</a:t>
            </a:r>
            <a:r>
              <a:rPr sz="1550" spc="-2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550" spc="110" dirty="0">
                <a:solidFill>
                  <a:srgbClr val="FFFFFF"/>
                </a:solidFill>
                <a:latin typeface="Lucida Sans Unicode"/>
                <a:cs typeface="Lucida Sans Unicode"/>
              </a:rPr>
              <a:t>da</a:t>
            </a:r>
            <a:r>
              <a:rPr sz="1550" spc="-2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550" spc="114" dirty="0">
                <a:solidFill>
                  <a:srgbClr val="FFFFFF"/>
                </a:solidFill>
                <a:latin typeface="Lucida Sans Unicode"/>
                <a:cs typeface="Lucida Sans Unicode"/>
              </a:rPr>
              <a:t>federação,</a:t>
            </a:r>
            <a:r>
              <a:rPr sz="1550" spc="-1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550" spc="55" dirty="0">
                <a:solidFill>
                  <a:srgbClr val="FFFFFF"/>
                </a:solidFill>
                <a:latin typeface="Lucida Sans Unicode"/>
                <a:cs typeface="Lucida Sans Unicode"/>
              </a:rPr>
              <a:t>o</a:t>
            </a:r>
            <a:r>
              <a:rPr sz="1550" spc="-2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550" spc="60" dirty="0">
                <a:solidFill>
                  <a:srgbClr val="FFFFFF"/>
                </a:solidFill>
                <a:latin typeface="Lucida Sans Unicode"/>
                <a:cs typeface="Lucida Sans Unicode"/>
              </a:rPr>
              <a:t>CIRA,</a:t>
            </a:r>
            <a:r>
              <a:rPr sz="1550" spc="-2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550" spc="70" dirty="0">
                <a:solidFill>
                  <a:srgbClr val="FFFFFF"/>
                </a:solidFill>
                <a:latin typeface="Lucida Sans Unicode"/>
                <a:cs typeface="Lucida Sans Unicode"/>
              </a:rPr>
              <a:t>no</a:t>
            </a:r>
            <a:r>
              <a:rPr sz="1550" spc="-1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550" spc="114" dirty="0">
                <a:solidFill>
                  <a:srgbClr val="FFFFFF"/>
                </a:solidFill>
                <a:latin typeface="Lucida Sans Unicode"/>
                <a:cs typeface="Lucida Sans Unicode"/>
              </a:rPr>
              <a:t>estado</a:t>
            </a:r>
            <a:r>
              <a:rPr sz="1550" spc="-2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550" spc="90" dirty="0">
                <a:solidFill>
                  <a:srgbClr val="FFFFFF"/>
                </a:solidFill>
                <a:latin typeface="Lucida Sans Unicode"/>
                <a:cs typeface="Lucida Sans Unicode"/>
              </a:rPr>
              <a:t>de </a:t>
            </a:r>
            <a:r>
              <a:rPr sz="1550" spc="130" dirty="0">
                <a:solidFill>
                  <a:srgbClr val="FFFFFF"/>
                </a:solidFill>
                <a:latin typeface="Lucida Sans Unicode"/>
                <a:cs typeface="Lucida Sans Unicode"/>
              </a:rPr>
              <a:t>São</a:t>
            </a:r>
            <a:r>
              <a:rPr sz="1550" spc="-2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550" spc="65" dirty="0">
                <a:solidFill>
                  <a:srgbClr val="FFFFFF"/>
                </a:solidFill>
                <a:latin typeface="Lucida Sans Unicode"/>
                <a:cs typeface="Lucida Sans Unicode"/>
              </a:rPr>
              <a:t>Paulo,</a:t>
            </a:r>
            <a:r>
              <a:rPr sz="1550" spc="-2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550" spc="55" dirty="0">
                <a:solidFill>
                  <a:srgbClr val="FFFFFF"/>
                </a:solidFill>
                <a:latin typeface="Lucida Sans Unicode"/>
                <a:cs typeface="Lucida Sans Unicode"/>
              </a:rPr>
              <a:t>foi</a:t>
            </a:r>
            <a:r>
              <a:rPr sz="1550" spc="-1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550" spc="100" dirty="0">
                <a:solidFill>
                  <a:srgbClr val="FFFFFF"/>
                </a:solidFill>
                <a:latin typeface="Lucida Sans Unicode"/>
                <a:cs typeface="Lucida Sans Unicode"/>
              </a:rPr>
              <a:t>criado</a:t>
            </a:r>
            <a:r>
              <a:rPr sz="1550" spc="-2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550" spc="70" dirty="0">
                <a:solidFill>
                  <a:srgbClr val="FFFFFF"/>
                </a:solidFill>
                <a:latin typeface="Lucida Sans Unicode"/>
                <a:cs typeface="Lucida Sans Unicode"/>
              </a:rPr>
              <a:t>no</a:t>
            </a:r>
            <a:r>
              <a:rPr sz="1550" spc="-2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550" spc="95" dirty="0">
                <a:solidFill>
                  <a:srgbClr val="FFFFFF"/>
                </a:solidFill>
                <a:latin typeface="Lucida Sans Unicode"/>
                <a:cs typeface="Lucida Sans Unicode"/>
              </a:rPr>
              <a:t>ano</a:t>
            </a:r>
            <a:r>
              <a:rPr sz="1550" spc="-1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550" spc="114" dirty="0">
                <a:solidFill>
                  <a:srgbClr val="FFFFFF"/>
                </a:solidFill>
                <a:latin typeface="Lucida Sans Unicode"/>
                <a:cs typeface="Lucida Sans Unicode"/>
              </a:rPr>
              <a:t>de</a:t>
            </a:r>
            <a:r>
              <a:rPr sz="1550" spc="-2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550" spc="80" dirty="0">
                <a:solidFill>
                  <a:srgbClr val="FFFFFF"/>
                </a:solidFill>
                <a:latin typeface="Lucida Sans Unicode"/>
                <a:cs typeface="Lucida Sans Unicode"/>
              </a:rPr>
              <a:t>2020</a:t>
            </a:r>
            <a:r>
              <a:rPr sz="1550" spc="-1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550" spc="110" dirty="0">
                <a:solidFill>
                  <a:srgbClr val="FFFFFF"/>
                </a:solidFill>
                <a:latin typeface="Lucida Sans Unicode"/>
                <a:cs typeface="Lucida Sans Unicode"/>
              </a:rPr>
              <a:t>e</a:t>
            </a:r>
            <a:r>
              <a:rPr sz="1550" spc="-2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550" spc="110" dirty="0">
                <a:solidFill>
                  <a:srgbClr val="FFFFFF"/>
                </a:solidFill>
                <a:latin typeface="Lucida Sans Unicode"/>
                <a:cs typeface="Lucida Sans Unicode"/>
              </a:rPr>
              <a:t>é</a:t>
            </a:r>
            <a:r>
              <a:rPr sz="1550" spc="-2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550" spc="95" dirty="0">
                <a:solidFill>
                  <a:srgbClr val="FFFFFF"/>
                </a:solidFill>
                <a:latin typeface="Lucida Sans Unicode"/>
                <a:cs typeface="Lucida Sans Unicode"/>
              </a:rPr>
              <a:t>integrado</a:t>
            </a:r>
            <a:r>
              <a:rPr sz="1550" spc="-1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550" spc="85" dirty="0">
                <a:solidFill>
                  <a:srgbClr val="FFFFFF"/>
                </a:solidFill>
                <a:latin typeface="Lucida Sans Unicode"/>
                <a:cs typeface="Lucida Sans Unicode"/>
              </a:rPr>
              <a:t>por</a:t>
            </a:r>
            <a:r>
              <a:rPr sz="1550" spc="-2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550" spc="70" dirty="0">
                <a:solidFill>
                  <a:srgbClr val="FFFFFF"/>
                </a:solidFill>
                <a:latin typeface="Lucida Sans Unicode"/>
                <a:cs typeface="Lucida Sans Unicode"/>
              </a:rPr>
              <a:t>Auditores </a:t>
            </a:r>
            <a:r>
              <a:rPr sz="1550" spc="80" dirty="0">
                <a:solidFill>
                  <a:srgbClr val="FFFFFF"/>
                </a:solidFill>
                <a:latin typeface="Lucida Sans Unicode"/>
                <a:cs typeface="Lucida Sans Unicode"/>
              </a:rPr>
              <a:t>Fiscais</a:t>
            </a:r>
            <a:r>
              <a:rPr sz="1550" spc="-2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550" spc="95" dirty="0">
                <a:solidFill>
                  <a:srgbClr val="FFFFFF"/>
                </a:solidFill>
                <a:latin typeface="Lucida Sans Unicode"/>
                <a:cs typeface="Lucida Sans Unicode"/>
              </a:rPr>
              <a:t>(SEFAZ),</a:t>
            </a:r>
            <a:r>
              <a:rPr sz="1550" spc="-2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550" spc="105" dirty="0">
                <a:solidFill>
                  <a:srgbClr val="FFFFFF"/>
                </a:solidFill>
                <a:latin typeface="Lucida Sans Unicode"/>
                <a:cs typeface="Lucida Sans Unicode"/>
              </a:rPr>
              <a:t>Promotores</a:t>
            </a:r>
            <a:r>
              <a:rPr sz="1550" spc="-1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550" spc="114" dirty="0">
                <a:solidFill>
                  <a:srgbClr val="FFFFFF"/>
                </a:solidFill>
                <a:latin typeface="Lucida Sans Unicode"/>
                <a:cs typeface="Lucida Sans Unicode"/>
              </a:rPr>
              <a:t>de</a:t>
            </a:r>
            <a:r>
              <a:rPr sz="1550" spc="-2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550" spc="130" dirty="0">
                <a:solidFill>
                  <a:srgbClr val="FFFFFF"/>
                </a:solidFill>
                <a:latin typeface="Lucida Sans Unicode"/>
                <a:cs typeface="Lucida Sans Unicode"/>
              </a:rPr>
              <a:t>Justiça</a:t>
            </a:r>
            <a:r>
              <a:rPr sz="1550" spc="-1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550" spc="150" dirty="0">
                <a:solidFill>
                  <a:srgbClr val="FFFFFF"/>
                </a:solidFill>
                <a:latin typeface="Lucida Sans Unicode"/>
                <a:cs typeface="Lucida Sans Unicode"/>
              </a:rPr>
              <a:t>(MP)</a:t>
            </a:r>
            <a:r>
              <a:rPr sz="1550" spc="-2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550" spc="110" dirty="0">
                <a:solidFill>
                  <a:srgbClr val="FFFFFF"/>
                </a:solidFill>
                <a:latin typeface="Lucida Sans Unicode"/>
                <a:cs typeface="Lucida Sans Unicode"/>
              </a:rPr>
              <a:t>e</a:t>
            </a:r>
            <a:r>
              <a:rPr sz="1550" spc="-1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550" spc="110" dirty="0">
                <a:solidFill>
                  <a:srgbClr val="FFFFFF"/>
                </a:solidFill>
                <a:latin typeface="Lucida Sans Unicode"/>
                <a:cs typeface="Lucida Sans Unicode"/>
              </a:rPr>
              <a:t>Procuradores</a:t>
            </a:r>
            <a:r>
              <a:rPr sz="1550" spc="-2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550" spc="65" dirty="0">
                <a:solidFill>
                  <a:srgbClr val="FFFFFF"/>
                </a:solidFill>
                <a:latin typeface="Lucida Sans Unicode"/>
                <a:cs typeface="Lucida Sans Unicode"/>
              </a:rPr>
              <a:t>do </a:t>
            </a:r>
            <a:r>
              <a:rPr sz="1550" spc="110" dirty="0">
                <a:solidFill>
                  <a:srgbClr val="FFFFFF"/>
                </a:solidFill>
                <a:latin typeface="Lucida Sans Unicode"/>
                <a:cs typeface="Lucida Sans Unicode"/>
              </a:rPr>
              <a:t>Estado</a:t>
            </a:r>
            <a:r>
              <a:rPr sz="1550" spc="-1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550" spc="155" dirty="0">
                <a:solidFill>
                  <a:srgbClr val="FFFFFF"/>
                </a:solidFill>
                <a:latin typeface="Lucida Sans Unicode"/>
                <a:cs typeface="Lucida Sans Unicode"/>
              </a:rPr>
              <a:t>(PGE)</a:t>
            </a:r>
            <a:r>
              <a:rPr sz="1550" spc="-1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550" spc="105" dirty="0">
                <a:solidFill>
                  <a:srgbClr val="FFFFFF"/>
                </a:solidFill>
                <a:latin typeface="Lucida Sans Unicode"/>
                <a:cs typeface="Lucida Sans Unicode"/>
              </a:rPr>
              <a:t>que</a:t>
            </a:r>
            <a:r>
              <a:rPr sz="1550" spc="-1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550" spc="120" dirty="0">
                <a:solidFill>
                  <a:srgbClr val="FFFFFF"/>
                </a:solidFill>
                <a:latin typeface="Lucida Sans Unicode"/>
                <a:cs typeface="Lucida Sans Unicode"/>
              </a:rPr>
              <a:t>atuam</a:t>
            </a:r>
            <a:r>
              <a:rPr sz="1550" spc="-1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550" spc="114" dirty="0">
                <a:solidFill>
                  <a:srgbClr val="FFFFFF"/>
                </a:solidFill>
                <a:latin typeface="Lucida Sans Unicode"/>
                <a:cs typeface="Lucida Sans Unicode"/>
              </a:rPr>
              <a:t>de</a:t>
            </a:r>
            <a:r>
              <a:rPr sz="1550" spc="-1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550" spc="100" dirty="0">
                <a:solidFill>
                  <a:srgbClr val="FFFFFF"/>
                </a:solidFill>
                <a:latin typeface="Lucida Sans Unicode"/>
                <a:cs typeface="Lucida Sans Unicode"/>
              </a:rPr>
              <a:t>maneira</a:t>
            </a:r>
            <a:r>
              <a:rPr sz="1550" spc="-1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550" spc="105" dirty="0">
                <a:solidFill>
                  <a:srgbClr val="FFFFFF"/>
                </a:solidFill>
                <a:latin typeface="Lucida Sans Unicode"/>
                <a:cs typeface="Lucida Sans Unicode"/>
              </a:rPr>
              <a:t>coordenada,</a:t>
            </a:r>
            <a:r>
              <a:rPr sz="1550" spc="-1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550" spc="105" dirty="0">
                <a:solidFill>
                  <a:srgbClr val="FFFFFF"/>
                </a:solidFill>
                <a:latin typeface="Lucida Sans Unicode"/>
                <a:cs typeface="Lucida Sans Unicode"/>
              </a:rPr>
              <a:t>respeitadas</a:t>
            </a:r>
            <a:r>
              <a:rPr sz="1550" spc="-1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550" spc="65" dirty="0">
                <a:solidFill>
                  <a:srgbClr val="FFFFFF"/>
                </a:solidFill>
                <a:latin typeface="Lucida Sans Unicode"/>
                <a:cs typeface="Lucida Sans Unicode"/>
              </a:rPr>
              <a:t>as </a:t>
            </a:r>
            <a:r>
              <a:rPr sz="1550" spc="95" dirty="0">
                <a:solidFill>
                  <a:srgbClr val="FFFFFF"/>
                </a:solidFill>
                <a:latin typeface="Lucida Sans Unicode"/>
                <a:cs typeface="Lucida Sans Unicode"/>
              </a:rPr>
              <a:t>atribuições</a:t>
            </a:r>
            <a:r>
              <a:rPr sz="1550" spc="-2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550" spc="75" dirty="0">
                <a:solidFill>
                  <a:srgbClr val="FFFFFF"/>
                </a:solidFill>
                <a:latin typeface="Lucida Sans Unicode"/>
                <a:cs typeface="Lucida Sans Unicode"/>
              </a:rPr>
              <a:t>legais</a:t>
            </a:r>
            <a:r>
              <a:rPr sz="1550" spc="-1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550" spc="105" dirty="0">
                <a:solidFill>
                  <a:srgbClr val="FFFFFF"/>
                </a:solidFill>
                <a:latin typeface="Lucida Sans Unicode"/>
                <a:cs typeface="Lucida Sans Unicode"/>
              </a:rPr>
              <a:t>das</a:t>
            </a:r>
            <a:r>
              <a:rPr sz="1550" spc="-1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550" spc="85" dirty="0">
                <a:solidFill>
                  <a:srgbClr val="FFFFFF"/>
                </a:solidFill>
                <a:latin typeface="Lucida Sans Unicode"/>
                <a:cs typeface="Lucida Sans Unicode"/>
              </a:rPr>
              <a:t>instituições</a:t>
            </a:r>
            <a:r>
              <a:rPr sz="1550" spc="-2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550" spc="114" dirty="0">
                <a:solidFill>
                  <a:srgbClr val="FFFFFF"/>
                </a:solidFill>
                <a:latin typeface="Lucida Sans Unicode"/>
                <a:cs typeface="Lucida Sans Unicode"/>
              </a:rPr>
              <a:t>de</a:t>
            </a:r>
            <a:r>
              <a:rPr sz="1550" spc="-1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550" spc="145" dirty="0">
                <a:solidFill>
                  <a:srgbClr val="FFFFFF"/>
                </a:solidFill>
                <a:latin typeface="Lucida Sans Unicode"/>
                <a:cs typeface="Lucida Sans Unicode"/>
              </a:rPr>
              <a:t>cada</a:t>
            </a:r>
            <a:r>
              <a:rPr sz="1550" spc="-1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550" spc="90" dirty="0">
                <a:solidFill>
                  <a:srgbClr val="FFFFFF"/>
                </a:solidFill>
                <a:latin typeface="Lucida Sans Unicode"/>
                <a:cs typeface="Lucida Sans Unicode"/>
              </a:rPr>
              <a:t>um</a:t>
            </a:r>
            <a:r>
              <a:rPr sz="1550" spc="-2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550" spc="90" dirty="0">
                <a:solidFill>
                  <a:srgbClr val="FFFFFF"/>
                </a:solidFill>
                <a:latin typeface="Lucida Sans Unicode"/>
                <a:cs typeface="Lucida Sans Unicode"/>
              </a:rPr>
              <a:t>dos</a:t>
            </a:r>
            <a:r>
              <a:rPr sz="1550" spc="-1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550" spc="110" dirty="0">
                <a:solidFill>
                  <a:srgbClr val="FFFFFF"/>
                </a:solidFill>
                <a:latin typeface="Lucida Sans Unicode"/>
                <a:cs typeface="Lucida Sans Unicode"/>
              </a:rPr>
              <a:t>membros</a:t>
            </a:r>
            <a:r>
              <a:rPr sz="1550" spc="-1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550" spc="65" dirty="0">
                <a:solidFill>
                  <a:srgbClr val="FFFFFF"/>
                </a:solidFill>
                <a:latin typeface="Lucida Sans Unicode"/>
                <a:cs typeface="Lucida Sans Unicode"/>
              </a:rPr>
              <a:t>do </a:t>
            </a:r>
            <a:r>
              <a:rPr sz="1550" spc="85" dirty="0">
                <a:solidFill>
                  <a:srgbClr val="FFFFFF"/>
                </a:solidFill>
                <a:latin typeface="Lucida Sans Unicode"/>
                <a:cs typeface="Lucida Sans Unicode"/>
              </a:rPr>
              <a:t>colegiado.</a:t>
            </a:r>
            <a:r>
              <a:rPr sz="1550" spc="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550" spc="65" dirty="0">
                <a:solidFill>
                  <a:srgbClr val="FFFFFF"/>
                </a:solidFill>
                <a:latin typeface="Lucida Sans Unicode"/>
                <a:cs typeface="Lucida Sans Unicode"/>
              </a:rPr>
              <a:t>Nos</a:t>
            </a:r>
            <a:r>
              <a:rPr sz="1550" spc="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550" spc="105" dirty="0">
                <a:solidFill>
                  <a:srgbClr val="FFFFFF"/>
                </a:solidFill>
                <a:latin typeface="Lucida Sans Unicode"/>
                <a:cs typeface="Lucida Sans Unicode"/>
              </a:rPr>
              <a:t>termos</a:t>
            </a:r>
            <a:r>
              <a:rPr sz="1550" spc="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550" spc="90" dirty="0">
                <a:solidFill>
                  <a:srgbClr val="FFFFFF"/>
                </a:solidFill>
                <a:latin typeface="Lucida Sans Unicode"/>
                <a:cs typeface="Lucida Sans Unicode"/>
              </a:rPr>
              <a:t>do</a:t>
            </a:r>
            <a:r>
              <a:rPr sz="1550" spc="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550" spc="110" dirty="0">
                <a:solidFill>
                  <a:srgbClr val="FFFFFF"/>
                </a:solidFill>
                <a:latin typeface="Lucida Sans Unicode"/>
                <a:cs typeface="Lucida Sans Unicode"/>
              </a:rPr>
              <a:t>ato</a:t>
            </a:r>
            <a:r>
              <a:rPr sz="1550" spc="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550" spc="90" dirty="0">
                <a:solidFill>
                  <a:srgbClr val="FFFFFF"/>
                </a:solidFill>
                <a:latin typeface="Lucida Sans Unicode"/>
                <a:cs typeface="Lucida Sans Unicode"/>
              </a:rPr>
              <a:t>conjunto</a:t>
            </a:r>
            <a:r>
              <a:rPr sz="1550" spc="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550" spc="105" dirty="0">
                <a:solidFill>
                  <a:srgbClr val="FFFFFF"/>
                </a:solidFill>
                <a:latin typeface="Lucida Sans Unicode"/>
                <a:cs typeface="Lucida Sans Unicode"/>
              </a:rPr>
              <a:t>que</a:t>
            </a:r>
            <a:r>
              <a:rPr sz="1550" spc="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550" spc="75" dirty="0">
                <a:solidFill>
                  <a:srgbClr val="FFFFFF"/>
                </a:solidFill>
                <a:latin typeface="Lucida Sans Unicode"/>
                <a:cs typeface="Lucida Sans Unicode"/>
              </a:rPr>
              <a:t>disciplina</a:t>
            </a:r>
            <a:r>
              <a:rPr sz="1550" spc="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550" spc="55" dirty="0">
                <a:solidFill>
                  <a:srgbClr val="FFFFFF"/>
                </a:solidFill>
                <a:latin typeface="Lucida Sans Unicode"/>
                <a:cs typeface="Lucida Sans Unicode"/>
              </a:rPr>
              <a:t>o</a:t>
            </a:r>
            <a:r>
              <a:rPr sz="1550" spc="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550" dirty="0">
                <a:solidFill>
                  <a:srgbClr val="FFFFFF"/>
                </a:solidFill>
                <a:latin typeface="Lucida Sans Unicode"/>
                <a:cs typeface="Lucida Sans Unicode"/>
              </a:rPr>
              <a:t>CIRA-</a:t>
            </a:r>
            <a:r>
              <a:rPr sz="1550" spc="70" dirty="0">
                <a:solidFill>
                  <a:srgbClr val="FFFFFF"/>
                </a:solidFill>
                <a:latin typeface="Lucida Sans Unicode"/>
                <a:cs typeface="Lucida Sans Unicode"/>
              </a:rPr>
              <a:t>SP, </a:t>
            </a:r>
            <a:r>
              <a:rPr sz="1550" spc="105" dirty="0">
                <a:solidFill>
                  <a:srgbClr val="FFFFFF"/>
                </a:solidFill>
                <a:latin typeface="Lucida Sans Unicode"/>
                <a:cs typeface="Lucida Sans Unicode"/>
              </a:rPr>
              <a:t>incumbe</a:t>
            </a:r>
            <a:r>
              <a:rPr sz="1550" spc="-1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550" spc="95" dirty="0">
                <a:solidFill>
                  <a:srgbClr val="FFFFFF"/>
                </a:solidFill>
                <a:latin typeface="Lucida Sans Unicode"/>
                <a:cs typeface="Lucida Sans Unicode"/>
              </a:rPr>
              <a:t>ao</a:t>
            </a:r>
            <a:r>
              <a:rPr sz="1550" spc="-1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550" spc="95" dirty="0">
                <a:solidFill>
                  <a:srgbClr val="FFFFFF"/>
                </a:solidFill>
                <a:latin typeface="Lucida Sans Unicode"/>
                <a:cs typeface="Lucida Sans Unicode"/>
              </a:rPr>
              <a:t>comitê,</a:t>
            </a:r>
            <a:r>
              <a:rPr sz="1550" spc="-1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550" spc="114" dirty="0">
                <a:solidFill>
                  <a:srgbClr val="FFFFFF"/>
                </a:solidFill>
                <a:latin typeface="Lucida Sans Unicode"/>
                <a:cs typeface="Lucida Sans Unicode"/>
              </a:rPr>
              <a:t>dentre</a:t>
            </a:r>
            <a:r>
              <a:rPr sz="1550" spc="-1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550" spc="95" dirty="0">
                <a:solidFill>
                  <a:srgbClr val="FFFFFF"/>
                </a:solidFill>
                <a:latin typeface="Lucida Sans Unicode"/>
                <a:cs typeface="Lucida Sans Unicode"/>
              </a:rPr>
              <a:t>outras</a:t>
            </a:r>
            <a:r>
              <a:rPr sz="1550" spc="-1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550" spc="85" dirty="0">
                <a:solidFill>
                  <a:srgbClr val="FFFFFF"/>
                </a:solidFill>
                <a:latin typeface="Lucida Sans Unicode"/>
                <a:cs typeface="Lucida Sans Unicode"/>
              </a:rPr>
              <a:t>atribuições,</a:t>
            </a:r>
            <a:r>
              <a:rPr sz="1550" spc="-1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550" spc="100" dirty="0">
                <a:solidFill>
                  <a:srgbClr val="FFFFFF"/>
                </a:solidFill>
                <a:latin typeface="Lucida Sans Unicode"/>
                <a:cs typeface="Lucida Sans Unicode"/>
              </a:rPr>
              <a:t>executar </a:t>
            </a:r>
            <a:r>
              <a:rPr sz="1550" spc="114" dirty="0">
                <a:solidFill>
                  <a:srgbClr val="FFFFFF"/>
                </a:solidFill>
                <a:latin typeface="Lucida Sans Unicode"/>
                <a:cs typeface="Lucida Sans Unicode"/>
              </a:rPr>
              <a:t>diretamente</a:t>
            </a:r>
            <a:r>
              <a:rPr sz="1550" spc="-2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550" spc="130" dirty="0">
                <a:solidFill>
                  <a:srgbClr val="FFFFFF"/>
                </a:solidFill>
                <a:latin typeface="Lucida Sans Unicode"/>
                <a:cs typeface="Lucida Sans Unicode"/>
              </a:rPr>
              <a:t>ações</a:t>
            </a:r>
            <a:r>
              <a:rPr sz="1550" spc="-1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550" spc="100" dirty="0">
                <a:solidFill>
                  <a:srgbClr val="FFFFFF"/>
                </a:solidFill>
                <a:latin typeface="Lucida Sans Unicode"/>
                <a:cs typeface="Lucida Sans Unicode"/>
              </a:rPr>
              <a:t>integradas</a:t>
            </a:r>
            <a:r>
              <a:rPr sz="1550" spc="-1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550" spc="105" dirty="0">
                <a:solidFill>
                  <a:srgbClr val="FFFFFF"/>
                </a:solidFill>
                <a:latin typeface="Lucida Sans Unicode"/>
                <a:cs typeface="Lucida Sans Unicode"/>
              </a:rPr>
              <a:t>destinadas</a:t>
            </a:r>
            <a:r>
              <a:rPr sz="1550" spc="-1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550" spc="-25" dirty="0">
                <a:solidFill>
                  <a:srgbClr val="FFFFFF"/>
                </a:solidFill>
                <a:latin typeface="Lucida Sans Unicode"/>
                <a:cs typeface="Lucida Sans Unicode"/>
              </a:rPr>
              <a:t>a:</a:t>
            </a:r>
            <a:endParaRPr sz="1550" dirty="0">
              <a:latin typeface="Lucida Sans Unicode"/>
              <a:cs typeface="Lucida Sans Unicode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156439" y="5593252"/>
            <a:ext cx="7399655" cy="5099050"/>
            <a:chOff x="156439" y="5593252"/>
            <a:chExt cx="7399655" cy="5099050"/>
          </a:xfrm>
        </p:grpSpPr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8263" y="5593252"/>
              <a:ext cx="66675" cy="66674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8263" y="6202852"/>
              <a:ext cx="66675" cy="66674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8263" y="7117252"/>
              <a:ext cx="66675" cy="66674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8263" y="7726852"/>
              <a:ext cx="66675" cy="66674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736628" y="9655885"/>
              <a:ext cx="2819363" cy="1036114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340920" y="8858514"/>
              <a:ext cx="69721" cy="69721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597125" y="8858514"/>
              <a:ext cx="69721" cy="69721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853330" y="8858514"/>
              <a:ext cx="69721" cy="69721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109535" y="8858514"/>
              <a:ext cx="69721" cy="69721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365739" y="8858514"/>
              <a:ext cx="69721" cy="69721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340920" y="9043318"/>
              <a:ext cx="69721" cy="69721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597125" y="9043318"/>
              <a:ext cx="69721" cy="69721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853330" y="9043318"/>
              <a:ext cx="69721" cy="69721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109535" y="9043318"/>
              <a:ext cx="69721" cy="69721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365739" y="9043318"/>
              <a:ext cx="69721" cy="69721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340920" y="9227701"/>
              <a:ext cx="69721" cy="69721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597125" y="9227701"/>
              <a:ext cx="69721" cy="69721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853330" y="9227701"/>
              <a:ext cx="69721" cy="69721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109535" y="9227701"/>
              <a:ext cx="69721" cy="69721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365739" y="9227701"/>
              <a:ext cx="69721" cy="69721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340919" y="9412085"/>
              <a:ext cx="69721" cy="65554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597125" y="9412085"/>
              <a:ext cx="69721" cy="65554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853330" y="9412085"/>
              <a:ext cx="69721" cy="65554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109535" y="9412085"/>
              <a:ext cx="69721" cy="65554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365739" y="9412085"/>
              <a:ext cx="68650" cy="65554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56439" y="9768119"/>
              <a:ext cx="1800224" cy="812044"/>
            </a:xfrm>
            <a:prstGeom prst="rect">
              <a:avLst/>
            </a:prstGeom>
          </p:spPr>
        </p:pic>
      </p:grpSp>
      <p:sp>
        <p:nvSpPr>
          <p:cNvPr id="38" name="object 38"/>
          <p:cNvSpPr txBox="1"/>
          <p:nvPr/>
        </p:nvSpPr>
        <p:spPr>
          <a:xfrm>
            <a:off x="635588" y="5418627"/>
            <a:ext cx="6609080" cy="2159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33300"/>
              </a:lnSpc>
              <a:spcBef>
                <a:spcPts val="100"/>
              </a:spcBef>
              <a:tabLst>
                <a:tab pos="1205865" algn="l"/>
                <a:tab pos="1261745" algn="l"/>
                <a:tab pos="1534160" algn="l"/>
                <a:tab pos="1585595" algn="l"/>
                <a:tab pos="2027555" algn="l"/>
                <a:tab pos="2266950" algn="l"/>
                <a:tab pos="2378075" algn="l"/>
                <a:tab pos="3235325" algn="l"/>
                <a:tab pos="3515995" algn="l"/>
                <a:tab pos="3644900" algn="l"/>
                <a:tab pos="3957954" algn="l"/>
                <a:tab pos="4069715" algn="l"/>
                <a:tab pos="4365625" algn="l"/>
                <a:tab pos="4926965" algn="l"/>
                <a:tab pos="5245735" algn="l"/>
                <a:tab pos="5408295" algn="l"/>
                <a:tab pos="5550535" algn="l"/>
                <a:tab pos="5643880" algn="l"/>
                <a:tab pos="5916295" algn="l"/>
                <a:tab pos="6475095" algn="l"/>
              </a:tabLst>
            </a:pPr>
            <a:r>
              <a:rPr sz="1500" spc="-10" dirty="0">
                <a:solidFill>
                  <a:srgbClr val="041B38"/>
                </a:solidFill>
                <a:latin typeface="Arial Black"/>
                <a:cs typeface="Arial Black"/>
              </a:rPr>
              <a:t>identificar</a:t>
            </a:r>
            <a:r>
              <a:rPr sz="1500" dirty="0">
                <a:solidFill>
                  <a:srgbClr val="041B38"/>
                </a:solidFill>
                <a:latin typeface="Arial Black"/>
                <a:cs typeface="Arial Black"/>
              </a:rPr>
              <a:t>		</a:t>
            </a:r>
            <a:r>
              <a:rPr sz="1500" spc="-50" dirty="0">
                <a:solidFill>
                  <a:srgbClr val="041B38"/>
                </a:solidFill>
                <a:latin typeface="Arial Black"/>
                <a:cs typeface="Arial Black"/>
              </a:rPr>
              <a:t>e</a:t>
            </a:r>
            <a:r>
              <a:rPr sz="1500" dirty="0">
                <a:solidFill>
                  <a:srgbClr val="041B38"/>
                </a:solidFill>
                <a:latin typeface="Arial Black"/>
                <a:cs typeface="Arial Black"/>
              </a:rPr>
              <a:t>	</a:t>
            </a:r>
            <a:r>
              <a:rPr sz="1500" spc="-10" dirty="0">
                <a:solidFill>
                  <a:srgbClr val="041B38"/>
                </a:solidFill>
                <a:latin typeface="Arial Black"/>
                <a:cs typeface="Arial Black"/>
              </a:rPr>
              <a:t>apurar</a:t>
            </a:r>
            <a:r>
              <a:rPr sz="1500" dirty="0">
                <a:solidFill>
                  <a:srgbClr val="041B38"/>
                </a:solidFill>
                <a:latin typeface="Arial Black"/>
                <a:cs typeface="Arial Black"/>
              </a:rPr>
              <a:t>		</a:t>
            </a:r>
            <a:r>
              <a:rPr sz="1500" spc="-10" dirty="0">
                <a:solidFill>
                  <a:srgbClr val="041B38"/>
                </a:solidFill>
                <a:latin typeface="Arial Black"/>
                <a:cs typeface="Arial Black"/>
              </a:rPr>
              <a:t>crimes</a:t>
            </a:r>
            <a:r>
              <a:rPr sz="1500" dirty="0">
                <a:solidFill>
                  <a:srgbClr val="041B38"/>
                </a:solidFill>
                <a:latin typeface="Arial Black"/>
                <a:cs typeface="Arial Black"/>
              </a:rPr>
              <a:t>	</a:t>
            </a:r>
            <a:r>
              <a:rPr sz="1500" spc="-25" dirty="0">
                <a:solidFill>
                  <a:srgbClr val="041B38"/>
                </a:solidFill>
                <a:latin typeface="Arial Black"/>
                <a:cs typeface="Arial Black"/>
              </a:rPr>
              <a:t>de</a:t>
            </a:r>
            <a:r>
              <a:rPr sz="1500" dirty="0">
                <a:solidFill>
                  <a:srgbClr val="041B38"/>
                </a:solidFill>
                <a:latin typeface="Arial Black"/>
                <a:cs typeface="Arial Black"/>
              </a:rPr>
              <a:t>		</a:t>
            </a:r>
            <a:r>
              <a:rPr sz="1500" spc="-10" dirty="0">
                <a:solidFill>
                  <a:srgbClr val="041B38"/>
                </a:solidFill>
                <a:latin typeface="Arial Black"/>
                <a:cs typeface="Arial Black"/>
              </a:rPr>
              <a:t>sonegação</a:t>
            </a:r>
            <a:r>
              <a:rPr sz="1500" dirty="0">
                <a:solidFill>
                  <a:srgbClr val="041B38"/>
                </a:solidFill>
                <a:latin typeface="Arial Black"/>
                <a:cs typeface="Arial Black"/>
              </a:rPr>
              <a:t>	</a:t>
            </a:r>
            <a:r>
              <a:rPr sz="1500" spc="-10" dirty="0">
                <a:solidFill>
                  <a:srgbClr val="041B38"/>
                </a:solidFill>
                <a:latin typeface="Arial Black"/>
                <a:cs typeface="Arial Black"/>
              </a:rPr>
              <a:t>fiscal</a:t>
            </a:r>
            <a:r>
              <a:rPr sz="1500" dirty="0">
                <a:solidFill>
                  <a:srgbClr val="041B38"/>
                </a:solidFill>
                <a:latin typeface="Arial Black"/>
                <a:cs typeface="Arial Black"/>
              </a:rPr>
              <a:t>		</a:t>
            </a:r>
            <a:r>
              <a:rPr sz="1500" spc="-50" dirty="0">
                <a:solidFill>
                  <a:srgbClr val="041B38"/>
                </a:solidFill>
                <a:latin typeface="Arial Black"/>
                <a:cs typeface="Arial Black"/>
              </a:rPr>
              <a:t>e</a:t>
            </a:r>
            <a:r>
              <a:rPr sz="1500" dirty="0">
                <a:solidFill>
                  <a:srgbClr val="041B38"/>
                </a:solidFill>
                <a:latin typeface="Arial Black"/>
                <a:cs typeface="Arial Black"/>
              </a:rPr>
              <a:t>	</a:t>
            </a:r>
            <a:r>
              <a:rPr sz="1500" spc="-10" dirty="0">
                <a:solidFill>
                  <a:srgbClr val="041B38"/>
                </a:solidFill>
                <a:latin typeface="Arial Black"/>
                <a:cs typeface="Arial Black"/>
              </a:rPr>
              <a:t>outros </a:t>
            </a:r>
            <a:r>
              <a:rPr sz="1500" dirty="0">
                <a:solidFill>
                  <a:srgbClr val="041B38"/>
                </a:solidFill>
                <a:latin typeface="Arial Black"/>
                <a:cs typeface="Arial Black"/>
              </a:rPr>
              <a:t>correlatos</a:t>
            </a:r>
            <a:r>
              <a:rPr sz="1500" spc="-30" dirty="0">
                <a:solidFill>
                  <a:srgbClr val="041B38"/>
                </a:solidFill>
                <a:latin typeface="Arial Black"/>
                <a:cs typeface="Arial Black"/>
              </a:rPr>
              <a:t> </a:t>
            </a:r>
            <a:r>
              <a:rPr sz="1500" dirty="0">
                <a:solidFill>
                  <a:srgbClr val="041B38"/>
                </a:solidFill>
                <a:latin typeface="Arial Black"/>
                <a:cs typeface="Arial Black"/>
              </a:rPr>
              <a:t>(lavagem</a:t>
            </a:r>
            <a:r>
              <a:rPr sz="1500" spc="-25" dirty="0">
                <a:solidFill>
                  <a:srgbClr val="041B38"/>
                </a:solidFill>
                <a:latin typeface="Arial Black"/>
                <a:cs typeface="Arial Black"/>
              </a:rPr>
              <a:t> </a:t>
            </a:r>
            <a:r>
              <a:rPr sz="1500" dirty="0">
                <a:solidFill>
                  <a:srgbClr val="041B38"/>
                </a:solidFill>
                <a:latin typeface="Arial Black"/>
                <a:cs typeface="Arial Black"/>
              </a:rPr>
              <a:t>de</a:t>
            </a:r>
            <a:r>
              <a:rPr sz="1500" spc="-25" dirty="0">
                <a:solidFill>
                  <a:srgbClr val="041B38"/>
                </a:solidFill>
                <a:latin typeface="Arial Black"/>
                <a:cs typeface="Arial Black"/>
              </a:rPr>
              <a:t> </a:t>
            </a:r>
            <a:r>
              <a:rPr sz="1500" dirty="0">
                <a:solidFill>
                  <a:srgbClr val="041B38"/>
                </a:solidFill>
                <a:latin typeface="Arial Black"/>
                <a:cs typeface="Arial Black"/>
              </a:rPr>
              <a:t>dinheiro,</a:t>
            </a:r>
            <a:r>
              <a:rPr sz="1500" spc="-25" dirty="0">
                <a:solidFill>
                  <a:srgbClr val="041B38"/>
                </a:solidFill>
                <a:latin typeface="Arial Black"/>
                <a:cs typeface="Arial Black"/>
              </a:rPr>
              <a:t> </a:t>
            </a:r>
            <a:r>
              <a:rPr sz="1500" spc="-30" dirty="0">
                <a:solidFill>
                  <a:srgbClr val="041B38"/>
                </a:solidFill>
                <a:latin typeface="Arial Black"/>
                <a:cs typeface="Arial Black"/>
              </a:rPr>
              <a:t>associação </a:t>
            </a:r>
            <a:r>
              <a:rPr sz="1500" spc="-10" dirty="0">
                <a:solidFill>
                  <a:srgbClr val="041B38"/>
                </a:solidFill>
                <a:latin typeface="Arial Black"/>
                <a:cs typeface="Arial Black"/>
              </a:rPr>
              <a:t>criminosa</a:t>
            </a:r>
            <a:r>
              <a:rPr sz="1500" spc="-25" dirty="0">
                <a:solidFill>
                  <a:srgbClr val="041B38"/>
                </a:solidFill>
                <a:latin typeface="Arial Black"/>
                <a:cs typeface="Arial Black"/>
              </a:rPr>
              <a:t> </a:t>
            </a:r>
            <a:r>
              <a:rPr sz="1500" spc="-10" dirty="0">
                <a:solidFill>
                  <a:srgbClr val="041B38"/>
                </a:solidFill>
                <a:latin typeface="Arial Black"/>
                <a:cs typeface="Arial Black"/>
              </a:rPr>
              <a:t>etc); promover</a:t>
            </a:r>
            <a:r>
              <a:rPr sz="1500" dirty="0">
                <a:solidFill>
                  <a:srgbClr val="041B38"/>
                </a:solidFill>
                <a:latin typeface="Arial Black"/>
                <a:cs typeface="Arial Black"/>
              </a:rPr>
              <a:t>	</a:t>
            </a:r>
            <a:r>
              <a:rPr sz="1500" spc="-10" dirty="0">
                <a:solidFill>
                  <a:srgbClr val="041B38"/>
                </a:solidFill>
                <a:latin typeface="Arial Black"/>
                <a:cs typeface="Arial Black"/>
              </a:rPr>
              <a:t>medidas</a:t>
            </a:r>
            <a:r>
              <a:rPr sz="1500" dirty="0">
                <a:solidFill>
                  <a:srgbClr val="041B38"/>
                </a:solidFill>
                <a:latin typeface="Arial Black"/>
                <a:cs typeface="Arial Black"/>
              </a:rPr>
              <a:t>	</a:t>
            </a:r>
            <a:r>
              <a:rPr sz="1500" spc="-10" dirty="0">
                <a:solidFill>
                  <a:srgbClr val="041B38"/>
                </a:solidFill>
                <a:latin typeface="Arial Black"/>
                <a:cs typeface="Arial Black"/>
              </a:rPr>
              <a:t>administrativas</a:t>
            </a:r>
            <a:r>
              <a:rPr sz="1500" dirty="0">
                <a:solidFill>
                  <a:srgbClr val="041B38"/>
                </a:solidFill>
                <a:latin typeface="Arial Black"/>
                <a:cs typeface="Arial Black"/>
              </a:rPr>
              <a:t>		</a:t>
            </a:r>
            <a:r>
              <a:rPr sz="1500" spc="-50" dirty="0">
                <a:solidFill>
                  <a:srgbClr val="041B38"/>
                </a:solidFill>
                <a:latin typeface="Arial Black"/>
                <a:cs typeface="Arial Black"/>
              </a:rPr>
              <a:t>e</a:t>
            </a:r>
            <a:r>
              <a:rPr sz="1500" dirty="0">
                <a:solidFill>
                  <a:srgbClr val="041B38"/>
                </a:solidFill>
                <a:latin typeface="Arial Black"/>
                <a:cs typeface="Arial Black"/>
              </a:rPr>
              <a:t>	</a:t>
            </a:r>
            <a:r>
              <a:rPr sz="1500" spc="-10" dirty="0">
                <a:solidFill>
                  <a:srgbClr val="041B38"/>
                </a:solidFill>
                <a:latin typeface="Arial Black"/>
                <a:cs typeface="Arial Black"/>
              </a:rPr>
              <a:t>judiciais</a:t>
            </a:r>
            <a:r>
              <a:rPr sz="1500" dirty="0">
                <a:solidFill>
                  <a:srgbClr val="041B38"/>
                </a:solidFill>
                <a:latin typeface="Arial Black"/>
                <a:cs typeface="Arial Black"/>
              </a:rPr>
              <a:t>		</a:t>
            </a:r>
            <a:r>
              <a:rPr sz="1500" spc="-10" dirty="0">
                <a:solidFill>
                  <a:srgbClr val="041B38"/>
                </a:solidFill>
                <a:latin typeface="Arial Black"/>
                <a:cs typeface="Arial Black"/>
              </a:rPr>
              <a:t>voltadas</a:t>
            </a:r>
            <a:r>
              <a:rPr sz="1500" dirty="0">
                <a:solidFill>
                  <a:srgbClr val="041B38"/>
                </a:solidFill>
                <a:latin typeface="Arial Black"/>
                <a:cs typeface="Arial Black"/>
              </a:rPr>
              <a:t>	</a:t>
            </a:r>
            <a:r>
              <a:rPr sz="1500" spc="-85" dirty="0">
                <a:solidFill>
                  <a:srgbClr val="041B38"/>
                </a:solidFill>
                <a:latin typeface="Arial Black"/>
                <a:cs typeface="Arial Black"/>
              </a:rPr>
              <a:t>à </a:t>
            </a:r>
            <a:r>
              <a:rPr sz="1500" spc="-10" dirty="0">
                <a:solidFill>
                  <a:srgbClr val="041B38"/>
                </a:solidFill>
                <a:latin typeface="Arial Black"/>
                <a:cs typeface="Arial Black"/>
              </a:rPr>
              <a:t>identificação</a:t>
            </a:r>
            <a:r>
              <a:rPr sz="1500" dirty="0">
                <a:solidFill>
                  <a:srgbClr val="041B38"/>
                </a:solidFill>
                <a:latin typeface="Arial Black"/>
                <a:cs typeface="Arial Black"/>
              </a:rPr>
              <a:t>		</a:t>
            </a:r>
            <a:r>
              <a:rPr sz="1500" spc="-25" dirty="0">
                <a:solidFill>
                  <a:srgbClr val="041B38"/>
                </a:solidFill>
                <a:latin typeface="Arial Black"/>
                <a:cs typeface="Arial Black"/>
              </a:rPr>
              <a:t>de</a:t>
            </a:r>
            <a:r>
              <a:rPr sz="1500" dirty="0">
                <a:solidFill>
                  <a:srgbClr val="041B38"/>
                </a:solidFill>
                <a:latin typeface="Arial Black"/>
                <a:cs typeface="Arial Black"/>
              </a:rPr>
              <a:t>	</a:t>
            </a:r>
            <a:r>
              <a:rPr sz="1500" spc="-10" dirty="0">
                <a:solidFill>
                  <a:srgbClr val="041B38"/>
                </a:solidFill>
                <a:latin typeface="Arial Black"/>
                <a:cs typeface="Arial Black"/>
              </a:rPr>
              <a:t>mecanismos</a:t>
            </a:r>
            <a:r>
              <a:rPr sz="1500" dirty="0">
                <a:solidFill>
                  <a:srgbClr val="041B38"/>
                </a:solidFill>
                <a:latin typeface="Arial Black"/>
                <a:cs typeface="Arial Black"/>
              </a:rPr>
              <a:t>	</a:t>
            </a:r>
            <a:r>
              <a:rPr sz="1500" spc="-25" dirty="0">
                <a:solidFill>
                  <a:srgbClr val="041B38"/>
                </a:solidFill>
                <a:latin typeface="Arial Black"/>
                <a:cs typeface="Arial Black"/>
              </a:rPr>
              <a:t>de</a:t>
            </a:r>
            <a:r>
              <a:rPr sz="1500" dirty="0">
                <a:solidFill>
                  <a:srgbClr val="041B38"/>
                </a:solidFill>
                <a:latin typeface="Arial Black"/>
                <a:cs typeface="Arial Black"/>
              </a:rPr>
              <a:t>	</a:t>
            </a:r>
            <a:r>
              <a:rPr sz="1500" spc="-10" dirty="0">
                <a:solidFill>
                  <a:srgbClr val="041B38"/>
                </a:solidFill>
                <a:latin typeface="Arial Black"/>
                <a:cs typeface="Arial Black"/>
              </a:rPr>
              <a:t>blindagem</a:t>
            </a:r>
            <a:r>
              <a:rPr sz="1500" dirty="0">
                <a:solidFill>
                  <a:srgbClr val="041B38"/>
                </a:solidFill>
                <a:latin typeface="Arial Black"/>
                <a:cs typeface="Arial Black"/>
              </a:rPr>
              <a:t>	</a:t>
            </a:r>
            <a:r>
              <a:rPr sz="1500" spc="-50" dirty="0">
                <a:solidFill>
                  <a:srgbClr val="041B38"/>
                </a:solidFill>
                <a:latin typeface="Arial Black"/>
                <a:cs typeface="Arial Black"/>
              </a:rPr>
              <a:t>e</a:t>
            </a:r>
            <a:r>
              <a:rPr sz="1500" dirty="0">
                <a:solidFill>
                  <a:srgbClr val="041B38"/>
                </a:solidFill>
                <a:latin typeface="Arial Black"/>
                <a:cs typeface="Arial Black"/>
              </a:rPr>
              <a:t>		</a:t>
            </a:r>
            <a:r>
              <a:rPr sz="1500" spc="-10" dirty="0">
                <a:solidFill>
                  <a:srgbClr val="041B38"/>
                </a:solidFill>
                <a:latin typeface="Arial Black"/>
                <a:cs typeface="Arial Black"/>
              </a:rPr>
              <a:t>ocultação patrimoniais;</a:t>
            </a:r>
            <a:endParaRPr sz="1500" dirty="0">
              <a:latin typeface="Arial Black"/>
              <a:cs typeface="Arial Black"/>
            </a:endParaRPr>
          </a:p>
          <a:p>
            <a:pPr marL="12700" marR="5080">
              <a:lnSpc>
                <a:spcPct val="133300"/>
              </a:lnSpc>
            </a:pPr>
            <a:r>
              <a:rPr sz="1500" dirty="0">
                <a:solidFill>
                  <a:srgbClr val="041B38"/>
                </a:solidFill>
                <a:latin typeface="Arial Black"/>
                <a:cs typeface="Arial Black"/>
              </a:rPr>
              <a:t>acautelar</a:t>
            </a:r>
            <a:r>
              <a:rPr sz="1500" spc="459" dirty="0">
                <a:solidFill>
                  <a:srgbClr val="041B38"/>
                </a:solidFill>
                <a:latin typeface="Arial Black"/>
                <a:cs typeface="Arial Black"/>
              </a:rPr>
              <a:t> </a:t>
            </a:r>
            <a:r>
              <a:rPr sz="1500" dirty="0">
                <a:solidFill>
                  <a:srgbClr val="041B38"/>
                </a:solidFill>
                <a:latin typeface="Arial Black"/>
                <a:cs typeface="Arial Black"/>
              </a:rPr>
              <a:t>o</a:t>
            </a:r>
            <a:r>
              <a:rPr sz="1500" spc="459" dirty="0">
                <a:solidFill>
                  <a:srgbClr val="041B38"/>
                </a:solidFill>
                <a:latin typeface="Arial Black"/>
                <a:cs typeface="Arial Black"/>
              </a:rPr>
              <a:t> </a:t>
            </a:r>
            <a:r>
              <a:rPr sz="1500" dirty="0">
                <a:solidFill>
                  <a:srgbClr val="041B38"/>
                </a:solidFill>
                <a:latin typeface="Arial Black"/>
                <a:cs typeface="Arial Black"/>
              </a:rPr>
              <a:t>patrimônio</a:t>
            </a:r>
            <a:r>
              <a:rPr sz="1500" spc="465" dirty="0">
                <a:solidFill>
                  <a:srgbClr val="041B38"/>
                </a:solidFill>
                <a:latin typeface="Arial Black"/>
                <a:cs typeface="Arial Black"/>
              </a:rPr>
              <a:t> </a:t>
            </a:r>
            <a:r>
              <a:rPr sz="1500" dirty="0">
                <a:solidFill>
                  <a:srgbClr val="041B38"/>
                </a:solidFill>
                <a:latin typeface="Arial Black"/>
                <a:cs typeface="Arial Black"/>
              </a:rPr>
              <a:t>público</a:t>
            </a:r>
            <a:r>
              <a:rPr sz="1500" spc="459" dirty="0">
                <a:solidFill>
                  <a:srgbClr val="041B38"/>
                </a:solidFill>
                <a:latin typeface="Arial Black"/>
                <a:cs typeface="Arial Black"/>
              </a:rPr>
              <a:t> </a:t>
            </a:r>
            <a:r>
              <a:rPr sz="1500" dirty="0">
                <a:solidFill>
                  <a:srgbClr val="041B38"/>
                </a:solidFill>
                <a:latin typeface="Arial Black"/>
                <a:cs typeface="Arial Black"/>
              </a:rPr>
              <a:t>e</a:t>
            </a:r>
            <a:r>
              <a:rPr sz="1500" spc="465" dirty="0">
                <a:solidFill>
                  <a:srgbClr val="041B38"/>
                </a:solidFill>
                <a:latin typeface="Arial Black"/>
                <a:cs typeface="Arial Black"/>
              </a:rPr>
              <a:t> </a:t>
            </a:r>
            <a:r>
              <a:rPr sz="1500" dirty="0">
                <a:solidFill>
                  <a:srgbClr val="041B38"/>
                </a:solidFill>
                <a:latin typeface="Arial Black"/>
                <a:cs typeface="Arial Black"/>
              </a:rPr>
              <a:t>recuperar</a:t>
            </a:r>
            <a:r>
              <a:rPr sz="1500" spc="459" dirty="0">
                <a:solidFill>
                  <a:srgbClr val="041B38"/>
                </a:solidFill>
                <a:latin typeface="Arial Black"/>
                <a:cs typeface="Arial Black"/>
              </a:rPr>
              <a:t> </a:t>
            </a:r>
            <a:r>
              <a:rPr sz="1500" dirty="0">
                <a:solidFill>
                  <a:srgbClr val="041B38"/>
                </a:solidFill>
                <a:latin typeface="Arial Black"/>
                <a:cs typeface="Arial Black"/>
              </a:rPr>
              <a:t>bens</a:t>
            </a:r>
            <a:r>
              <a:rPr sz="1500" spc="465" dirty="0">
                <a:solidFill>
                  <a:srgbClr val="041B38"/>
                </a:solidFill>
                <a:latin typeface="Arial Black"/>
                <a:cs typeface="Arial Black"/>
              </a:rPr>
              <a:t> </a:t>
            </a:r>
            <a:r>
              <a:rPr sz="1500" dirty="0">
                <a:solidFill>
                  <a:srgbClr val="041B38"/>
                </a:solidFill>
                <a:latin typeface="Arial Black"/>
                <a:cs typeface="Arial Black"/>
              </a:rPr>
              <a:t>e</a:t>
            </a:r>
            <a:r>
              <a:rPr sz="1500" spc="459" dirty="0">
                <a:solidFill>
                  <a:srgbClr val="041B38"/>
                </a:solidFill>
                <a:latin typeface="Arial Black"/>
                <a:cs typeface="Arial Black"/>
              </a:rPr>
              <a:t> </a:t>
            </a:r>
            <a:r>
              <a:rPr sz="1500" spc="-10" dirty="0">
                <a:solidFill>
                  <a:srgbClr val="041B38"/>
                </a:solidFill>
                <a:latin typeface="Arial Black"/>
                <a:cs typeface="Arial Black"/>
              </a:rPr>
              <a:t>direitos </a:t>
            </a:r>
            <a:r>
              <a:rPr sz="1500" dirty="0">
                <a:solidFill>
                  <a:srgbClr val="041B38"/>
                </a:solidFill>
                <a:latin typeface="Arial Black"/>
                <a:cs typeface="Arial Black"/>
              </a:rPr>
              <a:t>obtidos</a:t>
            </a:r>
            <a:r>
              <a:rPr sz="1500" spc="-45" dirty="0">
                <a:solidFill>
                  <a:srgbClr val="041B38"/>
                </a:solidFill>
                <a:latin typeface="Arial Black"/>
                <a:cs typeface="Arial Black"/>
              </a:rPr>
              <a:t> </a:t>
            </a:r>
            <a:r>
              <a:rPr sz="1500" dirty="0">
                <a:solidFill>
                  <a:srgbClr val="041B38"/>
                </a:solidFill>
                <a:latin typeface="Arial Black"/>
                <a:cs typeface="Arial Black"/>
              </a:rPr>
              <a:t>por</a:t>
            </a:r>
            <a:r>
              <a:rPr sz="1500" spc="-35" dirty="0">
                <a:solidFill>
                  <a:srgbClr val="041B38"/>
                </a:solidFill>
                <a:latin typeface="Arial Black"/>
                <a:cs typeface="Arial Black"/>
              </a:rPr>
              <a:t> </a:t>
            </a:r>
            <a:r>
              <a:rPr sz="1500" dirty="0">
                <a:solidFill>
                  <a:srgbClr val="041B38"/>
                </a:solidFill>
                <a:latin typeface="Arial Black"/>
                <a:cs typeface="Arial Black"/>
              </a:rPr>
              <a:t>meio</a:t>
            </a:r>
            <a:r>
              <a:rPr sz="1500" spc="-30" dirty="0">
                <a:solidFill>
                  <a:srgbClr val="041B38"/>
                </a:solidFill>
                <a:latin typeface="Arial Black"/>
                <a:cs typeface="Arial Black"/>
              </a:rPr>
              <a:t> </a:t>
            </a:r>
            <a:r>
              <a:rPr sz="1500" dirty="0">
                <a:solidFill>
                  <a:srgbClr val="041B38"/>
                </a:solidFill>
                <a:latin typeface="Arial Black"/>
                <a:cs typeface="Arial Black"/>
              </a:rPr>
              <a:t>de</a:t>
            </a:r>
            <a:r>
              <a:rPr sz="1500" spc="-35" dirty="0">
                <a:solidFill>
                  <a:srgbClr val="041B38"/>
                </a:solidFill>
                <a:latin typeface="Arial Black"/>
                <a:cs typeface="Arial Black"/>
              </a:rPr>
              <a:t> </a:t>
            </a:r>
            <a:r>
              <a:rPr sz="1500" dirty="0">
                <a:solidFill>
                  <a:srgbClr val="041B38"/>
                </a:solidFill>
                <a:latin typeface="Arial Black"/>
                <a:cs typeface="Arial Black"/>
              </a:rPr>
              <a:t>práticas</a:t>
            </a:r>
            <a:r>
              <a:rPr sz="1500" spc="-35" dirty="0">
                <a:solidFill>
                  <a:srgbClr val="041B38"/>
                </a:solidFill>
                <a:latin typeface="Arial Black"/>
                <a:cs typeface="Arial Black"/>
              </a:rPr>
              <a:t> </a:t>
            </a:r>
            <a:r>
              <a:rPr sz="1500" spc="-25" dirty="0">
                <a:solidFill>
                  <a:srgbClr val="041B38"/>
                </a:solidFill>
                <a:latin typeface="Arial Black"/>
                <a:cs typeface="Arial Black"/>
              </a:rPr>
              <a:t>fiscais</a:t>
            </a:r>
            <a:r>
              <a:rPr sz="1500" spc="-30" dirty="0">
                <a:solidFill>
                  <a:srgbClr val="041B38"/>
                </a:solidFill>
                <a:latin typeface="Arial Black"/>
                <a:cs typeface="Arial Black"/>
              </a:rPr>
              <a:t> </a:t>
            </a:r>
            <a:r>
              <a:rPr sz="1500" spc="-10" dirty="0">
                <a:solidFill>
                  <a:srgbClr val="041B38"/>
                </a:solidFill>
                <a:latin typeface="Arial Black"/>
                <a:cs typeface="Arial Black"/>
              </a:rPr>
              <a:t>ilícitas;</a:t>
            </a:r>
            <a:endParaRPr sz="1500" dirty="0">
              <a:latin typeface="Arial Black"/>
              <a:cs typeface="Arial Black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5404983" y="7552227"/>
            <a:ext cx="184340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08915">
              <a:lnSpc>
                <a:spcPct val="133300"/>
              </a:lnSpc>
              <a:spcBef>
                <a:spcPts val="100"/>
              </a:spcBef>
              <a:tabLst>
                <a:tab pos="730250" algn="l"/>
                <a:tab pos="865505" algn="l"/>
                <a:tab pos="1165225" algn="l"/>
                <a:tab pos="1576705" algn="l"/>
              </a:tabLst>
            </a:pPr>
            <a:r>
              <a:rPr sz="1500" spc="-25" dirty="0">
                <a:solidFill>
                  <a:srgbClr val="041B38"/>
                </a:solidFill>
                <a:latin typeface="Arial Black"/>
                <a:cs typeface="Arial Black"/>
              </a:rPr>
              <a:t>de</a:t>
            </a:r>
            <a:r>
              <a:rPr sz="1500" dirty="0">
                <a:solidFill>
                  <a:srgbClr val="041B38"/>
                </a:solidFill>
                <a:latin typeface="Arial Black"/>
                <a:cs typeface="Arial Black"/>
              </a:rPr>
              <a:t>	</a:t>
            </a:r>
            <a:r>
              <a:rPr sz="1500" spc="-10" dirty="0">
                <a:solidFill>
                  <a:srgbClr val="041B38"/>
                </a:solidFill>
                <a:latin typeface="Arial Black"/>
                <a:cs typeface="Arial Black"/>
              </a:rPr>
              <a:t>evitar</a:t>
            </a:r>
            <a:r>
              <a:rPr sz="1500" dirty="0">
                <a:solidFill>
                  <a:srgbClr val="041B38"/>
                </a:solidFill>
                <a:latin typeface="Arial Black"/>
                <a:cs typeface="Arial Black"/>
              </a:rPr>
              <a:t>	</a:t>
            </a:r>
            <a:r>
              <a:rPr sz="1500" spc="-25" dirty="0">
                <a:solidFill>
                  <a:srgbClr val="041B38"/>
                </a:solidFill>
                <a:latin typeface="Arial Black"/>
                <a:cs typeface="Arial Black"/>
              </a:rPr>
              <a:t>ou </a:t>
            </a:r>
            <a:r>
              <a:rPr sz="1500" spc="-10" dirty="0">
                <a:solidFill>
                  <a:srgbClr val="041B38"/>
                </a:solidFill>
                <a:latin typeface="Arial Black"/>
                <a:cs typeface="Arial Black"/>
              </a:rPr>
              <a:t>contra</a:t>
            </a:r>
            <a:r>
              <a:rPr sz="1500" dirty="0">
                <a:solidFill>
                  <a:srgbClr val="041B38"/>
                </a:solidFill>
                <a:latin typeface="Arial Black"/>
                <a:cs typeface="Arial Black"/>
              </a:rPr>
              <a:t>		</a:t>
            </a:r>
            <a:r>
              <a:rPr sz="1500" spc="-50" dirty="0">
                <a:solidFill>
                  <a:srgbClr val="041B38"/>
                </a:solidFill>
                <a:latin typeface="Arial Black"/>
                <a:cs typeface="Arial Black"/>
              </a:rPr>
              <a:t>a</a:t>
            </a:r>
            <a:r>
              <a:rPr sz="1500" dirty="0">
                <a:solidFill>
                  <a:srgbClr val="041B38"/>
                </a:solidFill>
                <a:latin typeface="Arial Black"/>
                <a:cs typeface="Arial Black"/>
              </a:rPr>
              <a:t>	</a:t>
            </a:r>
            <a:r>
              <a:rPr sz="1500" spc="-20" dirty="0">
                <a:solidFill>
                  <a:srgbClr val="041B38"/>
                </a:solidFill>
                <a:latin typeface="Arial Black"/>
                <a:cs typeface="Arial Black"/>
              </a:rPr>
              <a:t>ordem</a:t>
            </a:r>
            <a:endParaRPr sz="1500" dirty="0">
              <a:latin typeface="Arial Black"/>
              <a:cs typeface="Arial Black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635588" y="7552227"/>
            <a:ext cx="475234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33300"/>
              </a:lnSpc>
              <a:spcBef>
                <a:spcPts val="100"/>
              </a:spcBef>
              <a:tabLst>
                <a:tab pos="960755" algn="l"/>
                <a:tab pos="1428115" algn="l"/>
                <a:tab pos="2078989" algn="l"/>
                <a:tab pos="2663825" algn="l"/>
                <a:tab pos="3511550" algn="l"/>
                <a:tab pos="3909695" algn="l"/>
              </a:tabLst>
            </a:pPr>
            <a:r>
              <a:rPr sz="1500" spc="-10" dirty="0">
                <a:solidFill>
                  <a:srgbClr val="041B38"/>
                </a:solidFill>
                <a:latin typeface="Arial Black"/>
                <a:cs typeface="Arial Black"/>
              </a:rPr>
              <a:t>propor</a:t>
            </a:r>
            <a:r>
              <a:rPr sz="1500" dirty="0">
                <a:solidFill>
                  <a:srgbClr val="041B38"/>
                </a:solidFill>
                <a:latin typeface="Arial Black"/>
                <a:cs typeface="Arial Black"/>
              </a:rPr>
              <a:t>	</a:t>
            </a:r>
            <a:r>
              <a:rPr sz="1500" spc="-10" dirty="0">
                <a:solidFill>
                  <a:srgbClr val="041B38"/>
                </a:solidFill>
                <a:latin typeface="Arial Black"/>
                <a:cs typeface="Arial Black"/>
              </a:rPr>
              <a:t>medidas</a:t>
            </a:r>
            <a:r>
              <a:rPr sz="1500" dirty="0">
                <a:solidFill>
                  <a:srgbClr val="041B38"/>
                </a:solidFill>
                <a:latin typeface="Arial Black"/>
                <a:cs typeface="Arial Black"/>
              </a:rPr>
              <a:t>	</a:t>
            </a:r>
            <a:r>
              <a:rPr sz="1500" spc="-10" dirty="0">
                <a:solidFill>
                  <a:srgbClr val="041B38"/>
                </a:solidFill>
                <a:latin typeface="Arial Black"/>
                <a:cs typeface="Arial Black"/>
              </a:rPr>
              <a:t>administrativas</a:t>
            </a:r>
            <a:r>
              <a:rPr sz="1500" dirty="0">
                <a:solidFill>
                  <a:srgbClr val="041B38"/>
                </a:solidFill>
                <a:latin typeface="Arial Black"/>
                <a:cs typeface="Arial Black"/>
              </a:rPr>
              <a:t>	</a:t>
            </a:r>
            <a:r>
              <a:rPr sz="1500" spc="-45" dirty="0">
                <a:solidFill>
                  <a:srgbClr val="041B38"/>
                </a:solidFill>
                <a:latin typeface="Arial Black"/>
                <a:cs typeface="Arial Black"/>
              </a:rPr>
              <a:t>capazes </a:t>
            </a:r>
            <a:r>
              <a:rPr sz="1500" spc="-10" dirty="0">
                <a:solidFill>
                  <a:srgbClr val="041B38"/>
                </a:solidFill>
                <a:latin typeface="Arial Black"/>
                <a:cs typeface="Arial Black"/>
              </a:rPr>
              <a:t>interromper</a:t>
            </a:r>
            <a:r>
              <a:rPr sz="1500" dirty="0">
                <a:solidFill>
                  <a:srgbClr val="041B38"/>
                </a:solidFill>
                <a:latin typeface="Arial Black"/>
                <a:cs typeface="Arial Black"/>
              </a:rPr>
              <a:t>	</a:t>
            </a:r>
            <a:r>
              <a:rPr sz="1500" spc="-10" dirty="0">
                <a:solidFill>
                  <a:srgbClr val="041B38"/>
                </a:solidFill>
                <a:latin typeface="Arial Black"/>
                <a:cs typeface="Arial Black"/>
              </a:rPr>
              <a:t>atividades</a:t>
            </a:r>
            <a:r>
              <a:rPr sz="1500" dirty="0">
                <a:solidFill>
                  <a:srgbClr val="041B38"/>
                </a:solidFill>
                <a:latin typeface="Arial Black"/>
                <a:cs typeface="Arial Black"/>
              </a:rPr>
              <a:t>	</a:t>
            </a:r>
            <a:r>
              <a:rPr sz="1500" spc="-10" dirty="0">
                <a:solidFill>
                  <a:srgbClr val="041B38"/>
                </a:solidFill>
                <a:latin typeface="Arial Black"/>
                <a:cs typeface="Arial Black"/>
              </a:rPr>
              <a:t>ilícitas</a:t>
            </a:r>
            <a:r>
              <a:rPr sz="1500" dirty="0">
                <a:solidFill>
                  <a:srgbClr val="041B38"/>
                </a:solidFill>
                <a:latin typeface="Arial Black"/>
                <a:cs typeface="Arial Black"/>
              </a:rPr>
              <a:t>	</a:t>
            </a:r>
            <a:r>
              <a:rPr sz="1500" spc="-10" dirty="0">
                <a:solidFill>
                  <a:srgbClr val="041B38"/>
                </a:solidFill>
                <a:latin typeface="Arial Black"/>
                <a:cs typeface="Arial Black"/>
              </a:rPr>
              <a:t>praticadas tributária.</a:t>
            </a:r>
            <a:endParaRPr sz="1500" dirty="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9513010"/>
            <a:ext cx="7556500" cy="1179195"/>
            <a:chOff x="0" y="9513010"/>
            <a:chExt cx="7556500" cy="1179195"/>
          </a:xfrm>
        </p:grpSpPr>
        <p:sp>
          <p:nvSpPr>
            <p:cNvPr id="3" name="object 3"/>
            <p:cNvSpPr/>
            <p:nvPr/>
          </p:nvSpPr>
          <p:spPr>
            <a:xfrm>
              <a:off x="0" y="9513010"/>
              <a:ext cx="1355090" cy="142875"/>
            </a:xfrm>
            <a:custGeom>
              <a:avLst/>
              <a:gdLst/>
              <a:ahLst/>
              <a:cxnLst/>
              <a:rect l="l" t="t" r="r" b="b"/>
              <a:pathLst>
                <a:path w="1355090" h="142875">
                  <a:moveTo>
                    <a:pt x="0" y="142874"/>
                  </a:moveTo>
                  <a:lnTo>
                    <a:pt x="0" y="0"/>
                  </a:lnTo>
                  <a:lnTo>
                    <a:pt x="1354806" y="0"/>
                  </a:lnTo>
                  <a:lnTo>
                    <a:pt x="1354806" y="142874"/>
                  </a:lnTo>
                  <a:lnTo>
                    <a:pt x="0" y="142874"/>
                  </a:lnTo>
                  <a:close/>
                </a:path>
              </a:pathLst>
            </a:custGeom>
            <a:solidFill>
              <a:srgbClr val="004AAC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9655879"/>
              <a:ext cx="7556500" cy="1036319"/>
            </a:xfrm>
            <a:custGeom>
              <a:avLst/>
              <a:gdLst/>
              <a:ahLst/>
              <a:cxnLst/>
              <a:rect l="l" t="t" r="r" b="b"/>
              <a:pathLst>
                <a:path w="7556500" h="1036320">
                  <a:moveTo>
                    <a:pt x="0" y="1036114"/>
                  </a:moveTo>
                  <a:lnTo>
                    <a:pt x="0" y="0"/>
                  </a:lnTo>
                  <a:lnTo>
                    <a:pt x="7555991" y="0"/>
                  </a:lnTo>
                  <a:lnTo>
                    <a:pt x="7555991" y="1036114"/>
                  </a:lnTo>
                  <a:lnTo>
                    <a:pt x="0" y="1036114"/>
                  </a:lnTo>
                  <a:close/>
                </a:path>
              </a:pathLst>
            </a:custGeom>
            <a:solidFill>
              <a:srgbClr val="002A49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031649" y="9655885"/>
              <a:ext cx="2524342" cy="103611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16751" y="9801373"/>
              <a:ext cx="1666874" cy="742949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421211" y="1558742"/>
            <a:ext cx="3113405" cy="959485"/>
          </a:xfrm>
          <a:prstGeom prst="rect">
            <a:avLst/>
          </a:prstGeom>
          <a:solidFill>
            <a:srgbClr val="002A49"/>
          </a:solidFill>
        </p:spPr>
        <p:txBody>
          <a:bodyPr vert="horz" wrap="square" lIns="0" tIns="882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695"/>
              </a:spcBef>
            </a:pPr>
            <a:endParaRPr sz="1700" dirty="0">
              <a:latin typeface="Times New Roman"/>
              <a:cs typeface="Times New Roman"/>
            </a:endParaRPr>
          </a:p>
          <a:p>
            <a:pPr marL="586740">
              <a:lnSpc>
                <a:spcPct val="100000"/>
              </a:lnSpc>
            </a:pP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R$</a:t>
            </a:r>
            <a:r>
              <a:rPr sz="1700" spc="3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spc="-85" dirty="0">
                <a:solidFill>
                  <a:srgbClr val="FFFFFF"/>
                </a:solidFill>
                <a:latin typeface="Arial Black"/>
                <a:cs typeface="Arial Black"/>
              </a:rPr>
              <a:t>139.103.473,91</a:t>
            </a:r>
            <a:endParaRPr sz="1700" dirty="0">
              <a:latin typeface="Arial Black"/>
              <a:cs typeface="Arial Black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639383" y="1558742"/>
            <a:ext cx="3499485" cy="959485"/>
          </a:xfrm>
          <a:prstGeom prst="rect">
            <a:avLst/>
          </a:prstGeom>
          <a:solidFill>
            <a:srgbClr val="002A49"/>
          </a:solidFill>
        </p:spPr>
        <p:txBody>
          <a:bodyPr vert="horz" wrap="square" lIns="0" tIns="147955" rIns="0" bIns="0" rtlCol="0">
            <a:spAutoFit/>
          </a:bodyPr>
          <a:lstStyle/>
          <a:p>
            <a:pPr marL="736600" marR="728980" indent="90170">
              <a:lnSpc>
                <a:spcPct val="113999"/>
              </a:lnSpc>
              <a:spcBef>
                <a:spcPts val="1165"/>
              </a:spcBef>
            </a:pPr>
            <a:r>
              <a:rPr sz="1700" spc="-40" dirty="0">
                <a:solidFill>
                  <a:srgbClr val="FFFFFF"/>
                </a:solidFill>
                <a:latin typeface="Arial Black"/>
                <a:cs typeface="Arial Black"/>
              </a:rPr>
              <a:t>Acordos</a:t>
            </a:r>
            <a:r>
              <a:rPr sz="1700" spc="-13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spc="-10" dirty="0">
                <a:solidFill>
                  <a:srgbClr val="FFFFFF"/>
                </a:solidFill>
                <a:latin typeface="Arial Black"/>
                <a:cs typeface="Arial Black"/>
              </a:rPr>
              <a:t>de</a:t>
            </a:r>
            <a:r>
              <a:rPr sz="1700" spc="-13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spc="-25" dirty="0">
                <a:solidFill>
                  <a:srgbClr val="FFFFFF"/>
                </a:solidFill>
                <a:latin typeface="Arial Black"/>
                <a:cs typeface="Arial Black"/>
              </a:rPr>
              <a:t>Não </a:t>
            </a:r>
            <a:r>
              <a:rPr sz="1700" spc="-55" dirty="0">
                <a:solidFill>
                  <a:srgbClr val="FFFFFF"/>
                </a:solidFill>
                <a:latin typeface="Arial Black"/>
                <a:cs typeface="Arial Black"/>
              </a:rPr>
              <a:t>Persecução</a:t>
            </a:r>
            <a:r>
              <a:rPr sz="1700" spc="-10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spc="-45" dirty="0">
                <a:solidFill>
                  <a:srgbClr val="FFFFFF"/>
                </a:solidFill>
                <a:latin typeface="Arial Black"/>
                <a:cs typeface="Arial Black"/>
              </a:rPr>
              <a:t>Penal</a:t>
            </a:r>
            <a:endParaRPr sz="1700" dirty="0">
              <a:latin typeface="Arial Black"/>
              <a:cs typeface="Arial Black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21211" y="2658435"/>
            <a:ext cx="3113405" cy="873957"/>
          </a:xfrm>
          <a:prstGeom prst="rect">
            <a:avLst/>
          </a:prstGeom>
          <a:solidFill>
            <a:srgbClr val="002A49"/>
          </a:solidFill>
        </p:spPr>
        <p:txBody>
          <a:bodyPr vert="horz" wrap="square" lIns="0" tIns="882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695"/>
              </a:spcBef>
            </a:pPr>
            <a:endParaRPr sz="1700" dirty="0">
              <a:latin typeface="Times New Roman"/>
              <a:cs typeface="Times New Roman"/>
            </a:endParaRPr>
          </a:p>
          <a:p>
            <a:pPr marL="540385">
              <a:lnSpc>
                <a:spcPct val="100000"/>
              </a:lnSpc>
            </a:pP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R$</a:t>
            </a:r>
            <a:r>
              <a:rPr sz="1700" spc="3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lang="pt-BR" sz="1700" spc="35" dirty="0">
                <a:solidFill>
                  <a:srgbClr val="FFFFFF"/>
                </a:solidFill>
                <a:latin typeface="Arial Black"/>
                <a:cs typeface="Arial Black"/>
              </a:rPr>
              <a:t>8.8</a:t>
            </a:r>
            <a:r>
              <a:rPr sz="1700" spc="-35" dirty="0">
                <a:solidFill>
                  <a:srgbClr val="FFFFFF"/>
                </a:solidFill>
                <a:latin typeface="Arial Black"/>
                <a:cs typeface="Arial Black"/>
              </a:rPr>
              <a:t>31.069.074,72</a:t>
            </a:r>
            <a:endParaRPr lang="pt-BR" sz="1700" spc="-35" dirty="0">
              <a:solidFill>
                <a:srgbClr val="FFFFFF"/>
              </a:solidFill>
              <a:latin typeface="Arial Black"/>
              <a:cs typeface="Arial Black"/>
            </a:endParaRPr>
          </a:p>
          <a:p>
            <a:pPr marL="540385">
              <a:lnSpc>
                <a:spcPct val="100000"/>
              </a:lnSpc>
            </a:pPr>
            <a:endParaRPr sz="1700" dirty="0">
              <a:latin typeface="Arial Black"/>
              <a:cs typeface="Arial Black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639383" y="2622522"/>
            <a:ext cx="3499485" cy="959485"/>
          </a:xfrm>
          <a:prstGeom prst="rect">
            <a:avLst/>
          </a:prstGeom>
          <a:solidFill>
            <a:srgbClr val="002A49"/>
          </a:solidFill>
        </p:spPr>
        <p:txBody>
          <a:bodyPr vert="horz" wrap="square" lIns="0" tIns="882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695"/>
              </a:spcBef>
            </a:pPr>
            <a:endParaRPr sz="1700" dirty="0">
              <a:latin typeface="Times New Roman"/>
              <a:cs typeface="Times New Roman"/>
            </a:endParaRPr>
          </a:p>
          <a:p>
            <a:pPr marL="104775">
              <a:lnSpc>
                <a:spcPct val="100000"/>
              </a:lnSpc>
            </a:pPr>
            <a:r>
              <a:rPr sz="1700" spc="-50" dirty="0">
                <a:solidFill>
                  <a:srgbClr val="FFFFFF"/>
                </a:solidFill>
                <a:latin typeface="Arial Black"/>
                <a:cs typeface="Arial Black"/>
              </a:rPr>
              <a:t>Parcelamentos</a:t>
            </a:r>
            <a:r>
              <a:rPr sz="1700" spc="-10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spc="-55" dirty="0">
                <a:solidFill>
                  <a:srgbClr val="FFFFFF"/>
                </a:solidFill>
                <a:latin typeface="Arial Black"/>
                <a:cs typeface="Arial Black"/>
              </a:rPr>
              <a:t>e</a:t>
            </a:r>
            <a:r>
              <a:rPr sz="1700" spc="-10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spc="-10" dirty="0">
                <a:solidFill>
                  <a:srgbClr val="FFFFFF"/>
                </a:solidFill>
                <a:latin typeface="Arial Black"/>
                <a:cs typeface="Arial Black"/>
              </a:rPr>
              <a:t>Transações</a:t>
            </a:r>
            <a:endParaRPr sz="1700" dirty="0">
              <a:latin typeface="Arial Black"/>
              <a:cs typeface="Arial Black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21211" y="3686303"/>
            <a:ext cx="3113405" cy="959485"/>
          </a:xfrm>
          <a:prstGeom prst="rect">
            <a:avLst/>
          </a:prstGeom>
          <a:solidFill>
            <a:srgbClr val="002A49"/>
          </a:solidFill>
        </p:spPr>
        <p:txBody>
          <a:bodyPr vert="horz" wrap="square" lIns="0" tIns="882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695"/>
              </a:spcBef>
            </a:pPr>
            <a:endParaRPr sz="1700" dirty="0">
              <a:latin typeface="Times New Roman"/>
              <a:cs typeface="Times New Roman"/>
            </a:endParaRPr>
          </a:p>
          <a:p>
            <a:pPr marL="553085">
              <a:lnSpc>
                <a:spcPct val="100000"/>
              </a:lnSpc>
            </a:pP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R$</a:t>
            </a:r>
            <a:r>
              <a:rPr sz="1700" spc="3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spc="-50" dirty="0">
                <a:solidFill>
                  <a:srgbClr val="FFFFFF"/>
                </a:solidFill>
                <a:latin typeface="Arial Black"/>
                <a:cs typeface="Arial Black"/>
              </a:rPr>
              <a:t>677.462.816,70</a:t>
            </a:r>
            <a:endParaRPr sz="1700" dirty="0">
              <a:latin typeface="Arial Black"/>
              <a:cs typeface="Arial Black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639383" y="3686303"/>
            <a:ext cx="3499485" cy="959485"/>
          </a:xfrm>
          <a:prstGeom prst="rect">
            <a:avLst/>
          </a:prstGeom>
          <a:solidFill>
            <a:srgbClr val="002A49"/>
          </a:solidFill>
        </p:spPr>
        <p:txBody>
          <a:bodyPr vert="horz" wrap="square" lIns="0" tIns="882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695"/>
              </a:spcBef>
            </a:pPr>
            <a:endParaRPr sz="1700" dirty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700" spc="-40" dirty="0">
                <a:solidFill>
                  <a:srgbClr val="FFFFFF"/>
                </a:solidFill>
                <a:latin typeface="Arial Black"/>
                <a:cs typeface="Arial Black"/>
              </a:rPr>
              <a:t>Arrecadação</a:t>
            </a:r>
            <a:r>
              <a:rPr sz="1700" spc="-10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spc="-10" dirty="0">
                <a:solidFill>
                  <a:srgbClr val="FFFFFF"/>
                </a:solidFill>
                <a:latin typeface="Arial Black"/>
                <a:cs typeface="Arial Black"/>
              </a:rPr>
              <a:t>Tributária</a:t>
            </a:r>
            <a:endParaRPr sz="1700" dirty="0">
              <a:latin typeface="Arial Black"/>
              <a:cs typeface="Arial Black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21211" y="4750083"/>
            <a:ext cx="3113405" cy="959485"/>
          </a:xfrm>
          <a:prstGeom prst="rect">
            <a:avLst/>
          </a:prstGeom>
          <a:solidFill>
            <a:srgbClr val="002A49"/>
          </a:solidFill>
        </p:spPr>
        <p:txBody>
          <a:bodyPr vert="horz" wrap="square" lIns="0" tIns="882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695"/>
              </a:spcBef>
            </a:pPr>
            <a:endParaRPr sz="1700" dirty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700" spc="-25" dirty="0">
                <a:solidFill>
                  <a:srgbClr val="FFFFFF"/>
                </a:solidFill>
                <a:latin typeface="Arial Black"/>
                <a:cs typeface="Arial Black"/>
              </a:rPr>
              <a:t>195</a:t>
            </a:r>
            <a:endParaRPr sz="1700" dirty="0">
              <a:latin typeface="Arial Black"/>
              <a:cs typeface="Arial Black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639383" y="4750083"/>
            <a:ext cx="3499485" cy="959485"/>
          </a:xfrm>
          <a:prstGeom prst="rect">
            <a:avLst/>
          </a:prstGeom>
          <a:solidFill>
            <a:srgbClr val="002A49"/>
          </a:solidFill>
        </p:spPr>
        <p:txBody>
          <a:bodyPr vert="horz" wrap="square" lIns="0" tIns="147955" rIns="0" bIns="0" rtlCol="0">
            <a:spAutoFit/>
          </a:bodyPr>
          <a:lstStyle/>
          <a:p>
            <a:pPr marL="1101090" marR="163830" indent="-930275">
              <a:lnSpc>
                <a:spcPct val="113999"/>
              </a:lnSpc>
              <a:spcBef>
                <a:spcPts val="1165"/>
              </a:spcBef>
            </a:pPr>
            <a:r>
              <a:rPr sz="1700" spc="-140" dirty="0">
                <a:solidFill>
                  <a:srgbClr val="FFFFFF"/>
                </a:solidFill>
                <a:latin typeface="Arial Black"/>
                <a:cs typeface="Arial Black"/>
              </a:rPr>
              <a:t>PFs</a:t>
            </a:r>
            <a:r>
              <a:rPr sz="1700" spc="-15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spc="-55" dirty="0">
                <a:solidFill>
                  <a:srgbClr val="FFFFFF"/>
                </a:solidFill>
                <a:latin typeface="Arial Black"/>
                <a:cs typeface="Arial Black"/>
              </a:rPr>
              <a:t>e</a:t>
            </a:r>
            <a:r>
              <a:rPr sz="1700" spc="-15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spc="-180" dirty="0">
                <a:solidFill>
                  <a:srgbClr val="FFFFFF"/>
                </a:solidFill>
                <a:latin typeface="Arial Black"/>
                <a:cs typeface="Arial Black"/>
              </a:rPr>
              <a:t>PJs</a:t>
            </a:r>
            <a:r>
              <a:rPr sz="1700" spc="-15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spc="-45" dirty="0">
                <a:solidFill>
                  <a:srgbClr val="FFFFFF"/>
                </a:solidFill>
                <a:latin typeface="Arial Black"/>
                <a:cs typeface="Arial Black"/>
              </a:rPr>
              <a:t>Responsabilizadas </a:t>
            </a:r>
            <a:r>
              <a:rPr sz="1700" spc="-10" dirty="0">
                <a:solidFill>
                  <a:srgbClr val="FFFFFF"/>
                </a:solidFill>
                <a:latin typeface="Arial Black"/>
                <a:cs typeface="Arial Black"/>
              </a:rPr>
              <a:t>Civilmente</a:t>
            </a:r>
            <a:endParaRPr sz="1700" dirty="0">
              <a:latin typeface="Arial Black"/>
              <a:cs typeface="Arial Black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21211" y="5863479"/>
            <a:ext cx="3113405" cy="873957"/>
          </a:xfrm>
          <a:prstGeom prst="rect">
            <a:avLst/>
          </a:prstGeom>
          <a:solidFill>
            <a:srgbClr val="002A49"/>
          </a:solidFill>
        </p:spPr>
        <p:txBody>
          <a:bodyPr vert="horz" wrap="square" lIns="0" tIns="882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695"/>
              </a:spcBef>
            </a:pPr>
            <a:endParaRPr sz="1700" dirty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lang="pt-BR" sz="1700" spc="-325" dirty="0">
                <a:solidFill>
                  <a:srgbClr val="FFFFFF"/>
                </a:solidFill>
                <a:latin typeface="Arial Black"/>
                <a:cs typeface="Arial Black"/>
              </a:rPr>
              <a:t>202</a:t>
            </a:r>
          </a:p>
          <a:p>
            <a:pPr algn="ctr">
              <a:lnSpc>
                <a:spcPct val="100000"/>
              </a:lnSpc>
            </a:pPr>
            <a:endParaRPr sz="1700" dirty="0">
              <a:latin typeface="Arial Black"/>
              <a:cs typeface="Arial Black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639383" y="5813864"/>
            <a:ext cx="3499485" cy="959485"/>
          </a:xfrm>
          <a:prstGeom prst="rect">
            <a:avLst/>
          </a:prstGeom>
          <a:solidFill>
            <a:srgbClr val="002A49"/>
          </a:solidFill>
        </p:spPr>
        <p:txBody>
          <a:bodyPr vert="horz" wrap="square" lIns="0" tIns="147955" rIns="0" bIns="0" rtlCol="0">
            <a:spAutoFit/>
          </a:bodyPr>
          <a:lstStyle/>
          <a:p>
            <a:pPr marL="1134110" marR="514984" indent="-612140">
              <a:lnSpc>
                <a:spcPct val="113999"/>
              </a:lnSpc>
              <a:spcBef>
                <a:spcPts val="1165"/>
              </a:spcBef>
            </a:pPr>
            <a:r>
              <a:rPr sz="1700" spc="-35" dirty="0">
                <a:solidFill>
                  <a:srgbClr val="FFFFFF"/>
                </a:solidFill>
                <a:latin typeface="Arial Black"/>
                <a:cs typeface="Arial Black"/>
              </a:rPr>
              <a:t>Mandados</a:t>
            </a:r>
            <a:r>
              <a:rPr sz="1700" spc="-14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spc="-10" dirty="0">
                <a:solidFill>
                  <a:srgbClr val="FFFFFF"/>
                </a:solidFill>
                <a:latin typeface="Arial Black"/>
                <a:cs typeface="Arial Black"/>
              </a:rPr>
              <a:t>de</a:t>
            </a:r>
            <a:r>
              <a:rPr sz="1700" spc="-13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spc="-90" dirty="0">
                <a:solidFill>
                  <a:srgbClr val="FFFFFF"/>
                </a:solidFill>
                <a:latin typeface="Arial Black"/>
                <a:cs typeface="Arial Black"/>
              </a:rPr>
              <a:t>Busca</a:t>
            </a:r>
            <a:r>
              <a:rPr sz="1700" spc="-13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spc="-50" dirty="0">
                <a:solidFill>
                  <a:srgbClr val="FFFFFF"/>
                </a:solidFill>
                <a:latin typeface="Arial Black"/>
                <a:cs typeface="Arial Black"/>
              </a:rPr>
              <a:t>e </a:t>
            </a:r>
            <a:r>
              <a:rPr sz="1700" spc="-10" dirty="0">
                <a:solidFill>
                  <a:srgbClr val="FFFFFF"/>
                </a:solidFill>
                <a:latin typeface="Arial Black"/>
                <a:cs typeface="Arial Black"/>
              </a:rPr>
              <a:t>Apreensão</a:t>
            </a:r>
            <a:endParaRPr sz="1700" dirty="0">
              <a:latin typeface="Arial Black"/>
              <a:cs typeface="Arial Black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21211" y="6877644"/>
            <a:ext cx="3113405" cy="873957"/>
          </a:xfrm>
          <a:prstGeom prst="rect">
            <a:avLst/>
          </a:prstGeom>
          <a:solidFill>
            <a:srgbClr val="002A49"/>
          </a:solidFill>
        </p:spPr>
        <p:txBody>
          <a:bodyPr vert="horz" wrap="square" lIns="0" tIns="882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695"/>
              </a:spcBef>
            </a:pPr>
            <a:endParaRPr sz="1700" dirty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700" spc="-325" dirty="0">
                <a:solidFill>
                  <a:srgbClr val="FFFFFF"/>
                </a:solidFill>
                <a:latin typeface="Arial Black"/>
                <a:cs typeface="Arial Black"/>
              </a:rPr>
              <a:t>1</a:t>
            </a:r>
            <a:r>
              <a:rPr lang="pt-BR" sz="1700" spc="-325" dirty="0">
                <a:solidFill>
                  <a:srgbClr val="FFFFFF"/>
                </a:solidFill>
                <a:latin typeface="Arial Black"/>
                <a:cs typeface="Arial Black"/>
              </a:rPr>
              <a:t>40</a:t>
            </a:r>
          </a:p>
          <a:p>
            <a:pPr algn="ctr">
              <a:lnSpc>
                <a:spcPct val="100000"/>
              </a:lnSpc>
            </a:pPr>
            <a:endParaRPr sz="1700" dirty="0">
              <a:latin typeface="Arial Black"/>
              <a:cs typeface="Arial Black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639383" y="6877644"/>
            <a:ext cx="3499485" cy="959485"/>
          </a:xfrm>
          <a:prstGeom prst="rect">
            <a:avLst/>
          </a:prstGeom>
          <a:solidFill>
            <a:srgbClr val="002A49"/>
          </a:solidFill>
        </p:spPr>
        <p:txBody>
          <a:bodyPr vert="horz" wrap="square" lIns="0" tIns="147955" rIns="0" bIns="0" rtlCol="0">
            <a:spAutoFit/>
          </a:bodyPr>
          <a:lstStyle/>
          <a:p>
            <a:pPr marL="1242060" marR="302895" indent="-931544">
              <a:lnSpc>
                <a:spcPct val="113999"/>
              </a:lnSpc>
              <a:spcBef>
                <a:spcPts val="1165"/>
              </a:spcBef>
            </a:pPr>
            <a:r>
              <a:rPr sz="1700" spc="-35" dirty="0">
                <a:solidFill>
                  <a:srgbClr val="FFFFFF"/>
                </a:solidFill>
                <a:latin typeface="Arial Black"/>
                <a:cs typeface="Arial Black"/>
              </a:rPr>
              <a:t>Quebras</a:t>
            </a:r>
            <a:r>
              <a:rPr sz="1700" spc="-13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spc="-10" dirty="0">
                <a:solidFill>
                  <a:srgbClr val="FFFFFF"/>
                </a:solidFill>
                <a:latin typeface="Arial Black"/>
                <a:cs typeface="Arial Black"/>
              </a:rPr>
              <a:t>de</a:t>
            </a:r>
            <a:r>
              <a:rPr sz="1700" spc="-13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spc="-60" dirty="0">
                <a:solidFill>
                  <a:srgbClr val="FFFFFF"/>
                </a:solidFill>
                <a:latin typeface="Arial Black"/>
                <a:cs typeface="Arial Black"/>
              </a:rPr>
              <a:t>Sigilo</a:t>
            </a:r>
            <a:r>
              <a:rPr sz="1700" spc="-13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spc="-95" dirty="0">
                <a:solidFill>
                  <a:srgbClr val="FFFFFF"/>
                </a:solidFill>
                <a:latin typeface="Arial Black"/>
                <a:cs typeface="Arial Black"/>
              </a:rPr>
              <a:t>Fiscal</a:t>
            </a:r>
            <a:r>
              <a:rPr sz="1700" spc="-13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spc="-50" dirty="0">
                <a:solidFill>
                  <a:srgbClr val="FFFFFF"/>
                </a:solidFill>
                <a:latin typeface="Arial Black"/>
                <a:cs typeface="Arial Black"/>
              </a:rPr>
              <a:t>e </a:t>
            </a:r>
            <a:r>
              <a:rPr sz="1700" spc="-10" dirty="0">
                <a:solidFill>
                  <a:srgbClr val="FFFFFF"/>
                </a:solidFill>
                <a:latin typeface="Arial Black"/>
                <a:cs typeface="Arial Black"/>
              </a:rPr>
              <a:t>Bancário</a:t>
            </a:r>
            <a:endParaRPr sz="1700" dirty="0">
              <a:latin typeface="Arial Black"/>
              <a:cs typeface="Arial Black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21211" y="7941424"/>
            <a:ext cx="3113405" cy="959485"/>
          </a:xfrm>
          <a:prstGeom prst="rect">
            <a:avLst/>
          </a:prstGeom>
          <a:solidFill>
            <a:srgbClr val="002A49"/>
          </a:solidFill>
        </p:spPr>
        <p:txBody>
          <a:bodyPr vert="horz" wrap="square" lIns="0" tIns="882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695"/>
              </a:spcBef>
            </a:pPr>
            <a:endParaRPr sz="1700" dirty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700" spc="-285" dirty="0">
                <a:solidFill>
                  <a:srgbClr val="FFFFFF"/>
                </a:solidFill>
                <a:latin typeface="Arial Black"/>
                <a:cs typeface="Arial Black"/>
              </a:rPr>
              <a:t>31</a:t>
            </a:r>
            <a:endParaRPr sz="1700" dirty="0">
              <a:latin typeface="Arial Black"/>
              <a:cs typeface="Arial Black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639383" y="7941424"/>
            <a:ext cx="3499485" cy="959485"/>
          </a:xfrm>
          <a:prstGeom prst="rect">
            <a:avLst/>
          </a:prstGeom>
          <a:solidFill>
            <a:srgbClr val="002A49"/>
          </a:solidFill>
        </p:spPr>
        <p:txBody>
          <a:bodyPr vert="horz" wrap="square" lIns="0" tIns="882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695"/>
              </a:spcBef>
            </a:pPr>
            <a:endParaRPr sz="1700" dirty="0">
              <a:latin typeface="Times New Roman"/>
              <a:cs typeface="Times New Roman"/>
            </a:endParaRPr>
          </a:p>
          <a:p>
            <a:pPr marL="581025">
              <a:lnSpc>
                <a:spcPct val="100000"/>
              </a:lnSpc>
            </a:pPr>
            <a:r>
              <a:rPr sz="1700" spc="-50" dirty="0">
                <a:solidFill>
                  <a:srgbClr val="FFFFFF"/>
                </a:solidFill>
                <a:latin typeface="Arial Black"/>
                <a:cs typeface="Arial Black"/>
              </a:rPr>
              <a:t>Denúncias</a:t>
            </a:r>
            <a:r>
              <a:rPr sz="1700" spc="-12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spc="-10" dirty="0">
                <a:solidFill>
                  <a:srgbClr val="FFFFFF"/>
                </a:solidFill>
                <a:latin typeface="Arial Black"/>
                <a:cs typeface="Arial Black"/>
              </a:rPr>
              <a:t>Criminais</a:t>
            </a:r>
            <a:endParaRPr sz="1700" dirty="0">
              <a:latin typeface="Arial Black"/>
              <a:cs typeface="Arial Black"/>
            </a:endParaRPr>
          </a:p>
        </p:txBody>
      </p:sp>
      <p:pic>
        <p:nvPicPr>
          <p:cNvPr id="21" name="object 2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256678" y="444314"/>
            <a:ext cx="69721" cy="69721"/>
          </a:xfrm>
          <a:prstGeom prst="rect">
            <a:avLst/>
          </a:prstGeom>
        </p:spPr>
      </p:pic>
      <p:pic>
        <p:nvPicPr>
          <p:cNvPr id="22" name="object 2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512883" y="444314"/>
            <a:ext cx="69721" cy="69721"/>
          </a:xfrm>
          <a:prstGeom prst="rect">
            <a:avLst/>
          </a:prstGeom>
        </p:spPr>
      </p:pic>
      <p:pic>
        <p:nvPicPr>
          <p:cNvPr id="23" name="object 2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769088" y="444314"/>
            <a:ext cx="69721" cy="69721"/>
          </a:xfrm>
          <a:prstGeom prst="rect">
            <a:avLst/>
          </a:prstGeom>
        </p:spPr>
      </p:pic>
      <p:pic>
        <p:nvPicPr>
          <p:cNvPr id="24" name="object 2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025293" y="444314"/>
            <a:ext cx="69721" cy="69721"/>
          </a:xfrm>
          <a:prstGeom prst="rect">
            <a:avLst/>
          </a:prstGeom>
        </p:spPr>
      </p:pic>
      <p:pic>
        <p:nvPicPr>
          <p:cNvPr id="25" name="object 2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281498" y="444314"/>
            <a:ext cx="69721" cy="69721"/>
          </a:xfrm>
          <a:prstGeom prst="rect">
            <a:avLst/>
          </a:prstGeom>
        </p:spPr>
      </p:pic>
      <p:pic>
        <p:nvPicPr>
          <p:cNvPr id="26" name="object 2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256678" y="629118"/>
            <a:ext cx="69721" cy="69721"/>
          </a:xfrm>
          <a:prstGeom prst="rect">
            <a:avLst/>
          </a:prstGeom>
        </p:spPr>
      </p:pic>
      <p:pic>
        <p:nvPicPr>
          <p:cNvPr id="27" name="object 2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512883" y="629118"/>
            <a:ext cx="69721" cy="69721"/>
          </a:xfrm>
          <a:prstGeom prst="rect">
            <a:avLst/>
          </a:prstGeom>
        </p:spPr>
      </p:pic>
      <p:pic>
        <p:nvPicPr>
          <p:cNvPr id="28" name="object 2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769088" y="629118"/>
            <a:ext cx="69721" cy="69721"/>
          </a:xfrm>
          <a:prstGeom prst="rect">
            <a:avLst/>
          </a:prstGeom>
        </p:spPr>
      </p:pic>
      <p:pic>
        <p:nvPicPr>
          <p:cNvPr id="29" name="object 2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025293" y="629118"/>
            <a:ext cx="69721" cy="69721"/>
          </a:xfrm>
          <a:prstGeom prst="rect">
            <a:avLst/>
          </a:prstGeom>
        </p:spPr>
      </p:pic>
      <p:pic>
        <p:nvPicPr>
          <p:cNvPr id="30" name="object 3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281498" y="629118"/>
            <a:ext cx="69721" cy="69721"/>
          </a:xfrm>
          <a:prstGeom prst="rect">
            <a:avLst/>
          </a:prstGeom>
        </p:spPr>
      </p:pic>
      <p:pic>
        <p:nvPicPr>
          <p:cNvPr id="31" name="object 3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256678" y="813501"/>
            <a:ext cx="69721" cy="69721"/>
          </a:xfrm>
          <a:prstGeom prst="rect">
            <a:avLst/>
          </a:prstGeom>
        </p:spPr>
      </p:pic>
      <p:pic>
        <p:nvPicPr>
          <p:cNvPr id="32" name="object 3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512883" y="813501"/>
            <a:ext cx="69721" cy="69721"/>
          </a:xfrm>
          <a:prstGeom prst="rect">
            <a:avLst/>
          </a:prstGeom>
        </p:spPr>
      </p:pic>
      <p:pic>
        <p:nvPicPr>
          <p:cNvPr id="33" name="object 3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769088" y="813501"/>
            <a:ext cx="69721" cy="69721"/>
          </a:xfrm>
          <a:prstGeom prst="rect">
            <a:avLst/>
          </a:prstGeom>
        </p:spPr>
      </p:pic>
      <p:pic>
        <p:nvPicPr>
          <p:cNvPr id="34" name="object 34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025293" y="813501"/>
            <a:ext cx="69721" cy="69721"/>
          </a:xfrm>
          <a:prstGeom prst="rect">
            <a:avLst/>
          </a:prstGeom>
        </p:spPr>
      </p:pic>
      <p:pic>
        <p:nvPicPr>
          <p:cNvPr id="35" name="object 35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281498" y="813501"/>
            <a:ext cx="69721" cy="69721"/>
          </a:xfrm>
          <a:prstGeom prst="rect">
            <a:avLst/>
          </a:prstGeom>
        </p:spPr>
      </p:pic>
      <p:pic>
        <p:nvPicPr>
          <p:cNvPr id="36" name="object 3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256678" y="997884"/>
            <a:ext cx="69721" cy="65554"/>
          </a:xfrm>
          <a:prstGeom prst="rect">
            <a:avLst/>
          </a:prstGeom>
        </p:spPr>
      </p:pic>
      <p:pic>
        <p:nvPicPr>
          <p:cNvPr id="37" name="object 3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512883" y="997884"/>
            <a:ext cx="69721" cy="65554"/>
          </a:xfrm>
          <a:prstGeom prst="rect">
            <a:avLst/>
          </a:prstGeom>
        </p:spPr>
      </p:pic>
      <p:pic>
        <p:nvPicPr>
          <p:cNvPr id="38" name="object 3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769088" y="997884"/>
            <a:ext cx="69721" cy="65554"/>
          </a:xfrm>
          <a:prstGeom prst="rect">
            <a:avLst/>
          </a:prstGeom>
        </p:spPr>
      </p:pic>
      <p:pic>
        <p:nvPicPr>
          <p:cNvPr id="39" name="object 3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025293" y="997884"/>
            <a:ext cx="69721" cy="65554"/>
          </a:xfrm>
          <a:prstGeom prst="rect">
            <a:avLst/>
          </a:prstGeom>
        </p:spPr>
      </p:pic>
      <p:pic>
        <p:nvPicPr>
          <p:cNvPr id="40" name="object 4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281498" y="997884"/>
            <a:ext cx="68650" cy="65554"/>
          </a:xfrm>
          <a:prstGeom prst="rect">
            <a:avLst/>
          </a:prstGeom>
        </p:spPr>
      </p:pic>
      <p:sp>
        <p:nvSpPr>
          <p:cNvPr id="41" name="object 4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46949" rIns="0" bIns="0" rtlCol="0">
            <a:spAutoFit/>
          </a:bodyPr>
          <a:lstStyle/>
          <a:p>
            <a:pPr marL="179070">
              <a:lnSpc>
                <a:spcPct val="100000"/>
              </a:lnSpc>
              <a:spcBef>
                <a:spcPts val="130"/>
              </a:spcBef>
            </a:pPr>
            <a:r>
              <a:rPr sz="2600" spc="70" dirty="0"/>
              <a:t>Números</a:t>
            </a:r>
            <a:r>
              <a:rPr sz="2600" spc="15" dirty="0"/>
              <a:t> </a:t>
            </a:r>
            <a:r>
              <a:rPr sz="2600" spc="110" dirty="0"/>
              <a:t>do</a:t>
            </a:r>
            <a:r>
              <a:rPr sz="2600" spc="20" dirty="0"/>
              <a:t> </a:t>
            </a:r>
            <a:r>
              <a:rPr sz="2600" spc="114" dirty="0"/>
              <a:t>CIRA-</a:t>
            </a:r>
            <a:r>
              <a:rPr sz="2600" spc="-25" dirty="0"/>
              <a:t>SP</a:t>
            </a:r>
            <a:endParaRPr sz="2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37715" y="0"/>
            <a:ext cx="7632065" cy="10730230"/>
            <a:chOff x="-37715" y="0"/>
            <a:chExt cx="7632065" cy="10730230"/>
          </a:xfrm>
        </p:grpSpPr>
        <p:sp>
          <p:nvSpPr>
            <p:cNvPr id="3" name="object 3"/>
            <p:cNvSpPr/>
            <p:nvPr/>
          </p:nvSpPr>
          <p:spPr>
            <a:xfrm>
              <a:off x="0" y="9655885"/>
              <a:ext cx="7556500" cy="1036319"/>
            </a:xfrm>
            <a:custGeom>
              <a:avLst/>
              <a:gdLst/>
              <a:ahLst/>
              <a:cxnLst/>
              <a:rect l="l" t="t" r="r" b="b"/>
              <a:pathLst>
                <a:path w="7556500" h="1036320">
                  <a:moveTo>
                    <a:pt x="0" y="1036114"/>
                  </a:moveTo>
                  <a:lnTo>
                    <a:pt x="0" y="0"/>
                  </a:lnTo>
                  <a:lnTo>
                    <a:pt x="7555991" y="0"/>
                  </a:lnTo>
                  <a:lnTo>
                    <a:pt x="7555991" y="1036114"/>
                  </a:lnTo>
                  <a:lnTo>
                    <a:pt x="0" y="1036114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" name="object 4"/>
            <p:cNvSpPr/>
            <p:nvPr/>
          </p:nvSpPr>
          <p:spPr>
            <a:xfrm>
              <a:off x="384" y="9655885"/>
              <a:ext cx="7555865" cy="1036319"/>
            </a:xfrm>
            <a:custGeom>
              <a:avLst/>
              <a:gdLst/>
              <a:ahLst/>
              <a:cxnLst/>
              <a:rect l="l" t="t" r="r" b="b"/>
              <a:pathLst>
                <a:path w="7555865" h="1036320">
                  <a:moveTo>
                    <a:pt x="7555607" y="1035992"/>
                  </a:moveTo>
                  <a:lnTo>
                    <a:pt x="0" y="1035992"/>
                  </a:lnTo>
                  <a:lnTo>
                    <a:pt x="0" y="0"/>
                  </a:lnTo>
                </a:path>
              </a:pathLst>
            </a:custGeom>
            <a:ln w="76199">
              <a:solidFill>
                <a:srgbClr val="F1F1F1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9513010"/>
              <a:ext cx="1355090" cy="142875"/>
            </a:xfrm>
            <a:custGeom>
              <a:avLst/>
              <a:gdLst/>
              <a:ahLst/>
              <a:cxnLst/>
              <a:rect l="l" t="t" r="r" b="b"/>
              <a:pathLst>
                <a:path w="1355090" h="142875">
                  <a:moveTo>
                    <a:pt x="0" y="142874"/>
                  </a:moveTo>
                  <a:lnTo>
                    <a:pt x="0" y="0"/>
                  </a:lnTo>
                  <a:lnTo>
                    <a:pt x="1354806" y="0"/>
                  </a:lnTo>
                  <a:lnTo>
                    <a:pt x="1354806" y="142874"/>
                  </a:lnTo>
                  <a:lnTo>
                    <a:pt x="0" y="142874"/>
                  </a:lnTo>
                  <a:close/>
                </a:path>
              </a:pathLst>
            </a:custGeom>
            <a:solidFill>
              <a:srgbClr val="004AAC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389802" y="2607197"/>
          <a:ext cx="6781165" cy="60864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54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254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016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26490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05"/>
                        </a:spcBef>
                      </a:pPr>
                      <a:endParaRPr sz="1800" dirty="0">
                        <a:latin typeface="Times New Roman"/>
                        <a:cs typeface="Times New Roman"/>
                      </a:endParaRPr>
                    </a:p>
                    <a:p>
                      <a:pPr marL="838200">
                        <a:lnSpc>
                          <a:spcPct val="100000"/>
                        </a:lnSpc>
                      </a:pPr>
                      <a:r>
                        <a:rPr sz="1800" spc="-50" dirty="0">
                          <a:solidFill>
                            <a:srgbClr val="041B38"/>
                          </a:solidFill>
                          <a:latin typeface="Arial Black"/>
                          <a:cs typeface="Arial Black"/>
                        </a:rPr>
                        <a:t>Ativos</a:t>
                      </a:r>
                      <a:r>
                        <a:rPr sz="1800" spc="-150" dirty="0">
                          <a:solidFill>
                            <a:srgbClr val="041B38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800" spc="-10" dirty="0">
                          <a:solidFill>
                            <a:srgbClr val="041B38"/>
                          </a:solidFill>
                          <a:latin typeface="Arial Black"/>
                          <a:cs typeface="Arial Black"/>
                        </a:rPr>
                        <a:t>Financeiros</a:t>
                      </a:r>
                      <a:endParaRPr sz="1800" dirty="0">
                        <a:latin typeface="Arial Black"/>
                        <a:cs typeface="Arial Black"/>
                      </a:endParaRPr>
                    </a:p>
                  </a:txBody>
                  <a:tcPr marL="0" marR="0" marT="127635" marB="0">
                    <a:lnR w="76200">
                      <a:solidFill>
                        <a:srgbClr val="001229"/>
                      </a:solidFill>
                      <a:prstDash val="solid"/>
                    </a:lnR>
                    <a:lnB w="76200">
                      <a:solidFill>
                        <a:srgbClr val="001229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220"/>
                        </a:spcBef>
                      </a:pPr>
                      <a:endParaRPr sz="1700" dirty="0">
                        <a:latin typeface="Times New Roman"/>
                        <a:cs typeface="Times New Roman"/>
                      </a:endParaRPr>
                    </a:p>
                    <a:p>
                      <a:pPr marL="37465" algn="ctr">
                        <a:lnSpc>
                          <a:spcPct val="100000"/>
                        </a:lnSpc>
                      </a:pPr>
                      <a:r>
                        <a:rPr sz="1700" spc="-105" dirty="0">
                          <a:solidFill>
                            <a:srgbClr val="041B38"/>
                          </a:solidFill>
                          <a:latin typeface="Arial Black"/>
                          <a:cs typeface="Arial Black"/>
                        </a:rPr>
                        <a:t>R$</a:t>
                      </a:r>
                      <a:r>
                        <a:rPr sz="1700" spc="-155" dirty="0">
                          <a:solidFill>
                            <a:srgbClr val="041B38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700" spc="-60" dirty="0">
                          <a:solidFill>
                            <a:srgbClr val="041B38"/>
                          </a:solidFill>
                          <a:latin typeface="Arial Black"/>
                          <a:cs typeface="Arial Black"/>
                        </a:rPr>
                        <a:t>192.234.526,51</a:t>
                      </a:r>
                      <a:endParaRPr sz="1700" dirty="0">
                        <a:latin typeface="Arial Black"/>
                        <a:cs typeface="Arial Black"/>
                      </a:endParaRPr>
                    </a:p>
                  </a:txBody>
                  <a:tcPr marL="0" marR="0" marT="154940" marB="0">
                    <a:lnL w="76200">
                      <a:solidFill>
                        <a:srgbClr val="001229"/>
                      </a:solidFill>
                      <a:prstDash val="solid"/>
                    </a:lnL>
                    <a:lnB w="76200">
                      <a:solidFill>
                        <a:srgbClr val="001229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645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20"/>
                        </a:spcBef>
                      </a:pPr>
                      <a:endParaRPr sz="1700" dirty="0">
                        <a:latin typeface="Times New Roman"/>
                        <a:cs typeface="Times New Roman"/>
                      </a:endParaRPr>
                    </a:p>
                    <a:p>
                      <a:pPr marR="30480" algn="ctr">
                        <a:lnSpc>
                          <a:spcPct val="100000"/>
                        </a:lnSpc>
                      </a:pPr>
                      <a:r>
                        <a:rPr sz="1700" spc="-25" dirty="0">
                          <a:solidFill>
                            <a:srgbClr val="041B38"/>
                          </a:solidFill>
                          <a:latin typeface="Arial Black"/>
                          <a:cs typeface="Arial Black"/>
                        </a:rPr>
                        <a:t>622</a:t>
                      </a:r>
                      <a:endParaRPr sz="1700" dirty="0">
                        <a:latin typeface="Arial Black"/>
                        <a:cs typeface="Arial Black"/>
                      </a:endParaRPr>
                    </a:p>
                  </a:txBody>
                  <a:tcPr marL="0" marR="0" marT="193040" marB="0">
                    <a:lnR w="76200">
                      <a:solidFill>
                        <a:srgbClr val="001229"/>
                      </a:solidFill>
                      <a:prstDash val="solid"/>
                    </a:lnR>
                    <a:lnT w="76200">
                      <a:solidFill>
                        <a:srgbClr val="001229"/>
                      </a:solidFill>
                      <a:prstDash val="solid"/>
                    </a:lnT>
                    <a:lnB w="76200">
                      <a:solidFill>
                        <a:srgbClr val="001229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20"/>
                        </a:spcBef>
                      </a:pPr>
                      <a:endParaRPr sz="1700" dirty="0">
                        <a:latin typeface="Times New Roman"/>
                        <a:cs typeface="Times New Roman"/>
                      </a:endParaRPr>
                    </a:p>
                    <a:p>
                      <a:pPr marR="42545" algn="ctr">
                        <a:lnSpc>
                          <a:spcPct val="100000"/>
                        </a:lnSpc>
                      </a:pPr>
                      <a:r>
                        <a:rPr sz="1700" spc="-10" dirty="0">
                          <a:solidFill>
                            <a:srgbClr val="041B38"/>
                          </a:solidFill>
                          <a:latin typeface="Arial Black"/>
                          <a:cs typeface="Arial Black"/>
                        </a:rPr>
                        <a:t>Imóveis</a:t>
                      </a:r>
                      <a:endParaRPr sz="1700" dirty="0">
                        <a:latin typeface="Arial Black"/>
                        <a:cs typeface="Arial Black"/>
                      </a:endParaRPr>
                    </a:p>
                  </a:txBody>
                  <a:tcPr marL="0" marR="0" marT="193040" marB="0">
                    <a:lnL w="76200">
                      <a:solidFill>
                        <a:srgbClr val="001229"/>
                      </a:solidFill>
                      <a:prstDash val="solid"/>
                    </a:lnL>
                    <a:lnR w="76200">
                      <a:solidFill>
                        <a:srgbClr val="001229"/>
                      </a:solidFill>
                      <a:prstDash val="solid"/>
                    </a:lnR>
                    <a:lnT w="76200">
                      <a:solidFill>
                        <a:srgbClr val="001229"/>
                      </a:solidFill>
                      <a:prstDash val="solid"/>
                    </a:lnT>
                    <a:lnB w="76200">
                      <a:solidFill>
                        <a:srgbClr val="001229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20"/>
                        </a:spcBef>
                      </a:pPr>
                      <a:endParaRPr sz="1700" dirty="0">
                        <a:latin typeface="Times New Roman"/>
                        <a:cs typeface="Times New Roman"/>
                      </a:endParaRPr>
                    </a:p>
                    <a:p>
                      <a:pPr marL="37465" algn="ctr">
                        <a:lnSpc>
                          <a:spcPct val="100000"/>
                        </a:lnSpc>
                      </a:pPr>
                      <a:r>
                        <a:rPr sz="1700" spc="-105" dirty="0">
                          <a:solidFill>
                            <a:srgbClr val="041B38"/>
                          </a:solidFill>
                          <a:latin typeface="Arial Black"/>
                          <a:cs typeface="Arial Black"/>
                        </a:rPr>
                        <a:t>R$</a:t>
                      </a:r>
                      <a:r>
                        <a:rPr sz="1700" spc="-155" dirty="0">
                          <a:solidFill>
                            <a:srgbClr val="041B38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700" spc="-65" dirty="0">
                          <a:solidFill>
                            <a:srgbClr val="041B38"/>
                          </a:solidFill>
                          <a:latin typeface="Arial Black"/>
                          <a:cs typeface="Arial Black"/>
                        </a:rPr>
                        <a:t>723.351.705,01</a:t>
                      </a:r>
                      <a:endParaRPr sz="1700" dirty="0">
                        <a:latin typeface="Arial Black"/>
                        <a:cs typeface="Arial Black"/>
                      </a:endParaRPr>
                    </a:p>
                  </a:txBody>
                  <a:tcPr marL="0" marR="0" marT="193040" marB="0">
                    <a:lnL w="76200">
                      <a:solidFill>
                        <a:srgbClr val="001229"/>
                      </a:solidFill>
                      <a:prstDash val="solid"/>
                    </a:lnL>
                    <a:lnT w="76200">
                      <a:solidFill>
                        <a:srgbClr val="001229"/>
                      </a:solidFill>
                      <a:prstDash val="solid"/>
                    </a:lnT>
                    <a:lnB w="76200">
                      <a:solidFill>
                        <a:srgbClr val="001229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645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20"/>
                        </a:spcBef>
                      </a:pPr>
                      <a:endParaRPr sz="1700" dirty="0">
                        <a:latin typeface="Times New Roman"/>
                        <a:cs typeface="Times New Roman"/>
                      </a:endParaRPr>
                    </a:p>
                    <a:p>
                      <a:pPr marR="30480" algn="ctr">
                        <a:lnSpc>
                          <a:spcPct val="100000"/>
                        </a:lnSpc>
                      </a:pPr>
                      <a:r>
                        <a:rPr sz="1700" spc="-25" dirty="0">
                          <a:solidFill>
                            <a:srgbClr val="041B38"/>
                          </a:solidFill>
                          <a:latin typeface="Arial Black"/>
                          <a:cs typeface="Arial Black"/>
                        </a:rPr>
                        <a:t>508</a:t>
                      </a:r>
                      <a:endParaRPr sz="1700" dirty="0">
                        <a:latin typeface="Arial Black"/>
                        <a:cs typeface="Arial Black"/>
                      </a:endParaRPr>
                    </a:p>
                  </a:txBody>
                  <a:tcPr marL="0" marR="0" marT="193040" marB="0">
                    <a:lnR w="76200">
                      <a:solidFill>
                        <a:srgbClr val="001229"/>
                      </a:solidFill>
                      <a:prstDash val="solid"/>
                    </a:lnR>
                    <a:lnT w="76200">
                      <a:solidFill>
                        <a:srgbClr val="001229"/>
                      </a:solidFill>
                      <a:prstDash val="solid"/>
                    </a:lnT>
                    <a:lnB w="76200">
                      <a:solidFill>
                        <a:srgbClr val="001229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20"/>
                        </a:spcBef>
                      </a:pPr>
                      <a:endParaRPr sz="1700" dirty="0">
                        <a:latin typeface="Times New Roman"/>
                        <a:cs typeface="Times New Roman"/>
                      </a:endParaRPr>
                    </a:p>
                    <a:p>
                      <a:pPr marR="43180" algn="ctr">
                        <a:lnSpc>
                          <a:spcPct val="100000"/>
                        </a:lnSpc>
                      </a:pPr>
                      <a:r>
                        <a:rPr sz="1700" spc="-10" dirty="0">
                          <a:solidFill>
                            <a:srgbClr val="041B38"/>
                          </a:solidFill>
                          <a:latin typeface="Arial Black"/>
                          <a:cs typeface="Arial Black"/>
                        </a:rPr>
                        <a:t>Veículos</a:t>
                      </a:r>
                      <a:endParaRPr sz="1700" dirty="0">
                        <a:latin typeface="Arial Black"/>
                        <a:cs typeface="Arial Black"/>
                      </a:endParaRPr>
                    </a:p>
                  </a:txBody>
                  <a:tcPr marL="0" marR="0" marT="193040" marB="0">
                    <a:lnL w="76200">
                      <a:solidFill>
                        <a:srgbClr val="001229"/>
                      </a:solidFill>
                      <a:prstDash val="solid"/>
                    </a:lnL>
                    <a:lnR w="76200">
                      <a:solidFill>
                        <a:srgbClr val="001229"/>
                      </a:solidFill>
                      <a:prstDash val="solid"/>
                    </a:lnR>
                    <a:lnT w="76200">
                      <a:solidFill>
                        <a:srgbClr val="001229"/>
                      </a:solidFill>
                      <a:prstDash val="solid"/>
                    </a:lnT>
                    <a:lnB w="76200">
                      <a:solidFill>
                        <a:srgbClr val="001229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20"/>
                        </a:spcBef>
                      </a:pPr>
                      <a:endParaRPr sz="1700" dirty="0">
                        <a:latin typeface="Times New Roman"/>
                        <a:cs typeface="Times New Roman"/>
                      </a:endParaRPr>
                    </a:p>
                    <a:p>
                      <a:pPr marL="37465" algn="ctr">
                        <a:lnSpc>
                          <a:spcPct val="100000"/>
                        </a:lnSpc>
                      </a:pPr>
                      <a:r>
                        <a:rPr sz="1700" spc="-105" dirty="0">
                          <a:solidFill>
                            <a:srgbClr val="041B38"/>
                          </a:solidFill>
                          <a:latin typeface="Arial Black"/>
                          <a:cs typeface="Arial Black"/>
                        </a:rPr>
                        <a:t>R$</a:t>
                      </a:r>
                      <a:r>
                        <a:rPr sz="1700" spc="-155" dirty="0">
                          <a:solidFill>
                            <a:srgbClr val="041B38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700" spc="-10" dirty="0">
                          <a:solidFill>
                            <a:srgbClr val="041B38"/>
                          </a:solidFill>
                          <a:latin typeface="Arial Black"/>
                          <a:cs typeface="Arial Black"/>
                        </a:rPr>
                        <a:t>50.300.876,00</a:t>
                      </a:r>
                      <a:endParaRPr sz="1700" dirty="0">
                        <a:latin typeface="Arial Black"/>
                        <a:cs typeface="Arial Black"/>
                      </a:endParaRPr>
                    </a:p>
                  </a:txBody>
                  <a:tcPr marL="0" marR="0" marT="193040" marB="0">
                    <a:lnL w="76200">
                      <a:solidFill>
                        <a:srgbClr val="001229"/>
                      </a:solidFill>
                      <a:prstDash val="solid"/>
                    </a:lnL>
                    <a:lnT w="76200">
                      <a:solidFill>
                        <a:srgbClr val="001229"/>
                      </a:solidFill>
                      <a:prstDash val="solid"/>
                    </a:lnT>
                    <a:lnB w="76200">
                      <a:solidFill>
                        <a:srgbClr val="001229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645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20"/>
                        </a:spcBef>
                      </a:pPr>
                      <a:endParaRPr sz="1700" dirty="0">
                        <a:latin typeface="Times New Roman"/>
                        <a:cs typeface="Times New Roman"/>
                      </a:endParaRPr>
                    </a:p>
                    <a:p>
                      <a:pPr marR="30480" algn="ctr">
                        <a:lnSpc>
                          <a:spcPct val="100000"/>
                        </a:lnSpc>
                      </a:pPr>
                      <a:r>
                        <a:rPr sz="1700" spc="-25" dirty="0">
                          <a:solidFill>
                            <a:srgbClr val="041B38"/>
                          </a:solidFill>
                          <a:latin typeface="Arial Black"/>
                          <a:cs typeface="Arial Black"/>
                        </a:rPr>
                        <a:t>14</a:t>
                      </a:r>
                      <a:endParaRPr sz="1700" dirty="0">
                        <a:latin typeface="Arial Black"/>
                        <a:cs typeface="Arial Black"/>
                      </a:endParaRPr>
                    </a:p>
                  </a:txBody>
                  <a:tcPr marL="0" marR="0" marT="193040" marB="0">
                    <a:lnR w="76200">
                      <a:solidFill>
                        <a:srgbClr val="001229"/>
                      </a:solidFill>
                      <a:prstDash val="solid"/>
                    </a:lnR>
                    <a:lnT w="76200">
                      <a:solidFill>
                        <a:srgbClr val="001229"/>
                      </a:solidFill>
                      <a:prstDash val="solid"/>
                    </a:lnT>
                    <a:lnB w="76200">
                      <a:solidFill>
                        <a:srgbClr val="001229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20"/>
                        </a:spcBef>
                      </a:pPr>
                      <a:endParaRPr sz="1700" dirty="0">
                        <a:latin typeface="Times New Roman"/>
                        <a:cs typeface="Times New Roman"/>
                      </a:endParaRPr>
                    </a:p>
                    <a:p>
                      <a:pPr marR="43180" algn="ctr">
                        <a:lnSpc>
                          <a:spcPct val="100000"/>
                        </a:lnSpc>
                      </a:pPr>
                      <a:r>
                        <a:rPr sz="1700" spc="-10" dirty="0">
                          <a:solidFill>
                            <a:srgbClr val="041B38"/>
                          </a:solidFill>
                          <a:latin typeface="Arial Black"/>
                          <a:cs typeface="Arial Black"/>
                        </a:rPr>
                        <a:t>Embarcações</a:t>
                      </a:r>
                      <a:endParaRPr sz="1700" dirty="0">
                        <a:latin typeface="Arial Black"/>
                        <a:cs typeface="Arial Black"/>
                      </a:endParaRPr>
                    </a:p>
                  </a:txBody>
                  <a:tcPr marL="0" marR="0" marT="193040" marB="0">
                    <a:lnL w="76200">
                      <a:solidFill>
                        <a:srgbClr val="001229"/>
                      </a:solidFill>
                      <a:prstDash val="solid"/>
                    </a:lnL>
                    <a:lnR w="76200">
                      <a:solidFill>
                        <a:srgbClr val="001229"/>
                      </a:solidFill>
                      <a:prstDash val="solid"/>
                    </a:lnR>
                    <a:lnT w="76200">
                      <a:solidFill>
                        <a:srgbClr val="001229"/>
                      </a:solidFill>
                      <a:prstDash val="solid"/>
                    </a:lnT>
                    <a:lnB w="76200">
                      <a:solidFill>
                        <a:srgbClr val="001229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20"/>
                        </a:spcBef>
                      </a:pPr>
                      <a:endParaRPr sz="1700" dirty="0">
                        <a:latin typeface="Times New Roman"/>
                        <a:cs typeface="Times New Roman"/>
                      </a:endParaRPr>
                    </a:p>
                    <a:p>
                      <a:pPr marL="37465" algn="ctr">
                        <a:lnSpc>
                          <a:spcPct val="100000"/>
                        </a:lnSpc>
                        <a:tabLst>
                          <a:tab pos="480059" algn="l"/>
                        </a:tabLst>
                      </a:pPr>
                      <a:r>
                        <a:rPr sz="1700" spc="-25" dirty="0">
                          <a:solidFill>
                            <a:srgbClr val="041B38"/>
                          </a:solidFill>
                          <a:latin typeface="Arial Black"/>
                          <a:cs typeface="Arial Black"/>
                        </a:rPr>
                        <a:t>R$</a:t>
                      </a:r>
                      <a:r>
                        <a:rPr sz="1700" dirty="0">
                          <a:solidFill>
                            <a:srgbClr val="041B38"/>
                          </a:solidFill>
                          <a:latin typeface="Arial Black"/>
                          <a:cs typeface="Arial Black"/>
                        </a:rPr>
                        <a:t>	</a:t>
                      </a:r>
                      <a:r>
                        <a:rPr sz="1700" spc="-10" dirty="0">
                          <a:solidFill>
                            <a:srgbClr val="041B38"/>
                          </a:solidFill>
                          <a:latin typeface="Arial Black"/>
                          <a:cs typeface="Arial Black"/>
                        </a:rPr>
                        <a:t>7.000.000,00</a:t>
                      </a:r>
                      <a:endParaRPr sz="1700" dirty="0">
                        <a:latin typeface="Arial Black"/>
                        <a:cs typeface="Arial Black"/>
                      </a:endParaRPr>
                    </a:p>
                  </a:txBody>
                  <a:tcPr marL="0" marR="0" marT="193040" marB="0">
                    <a:lnL w="76200">
                      <a:solidFill>
                        <a:srgbClr val="001229"/>
                      </a:solidFill>
                      <a:prstDash val="solid"/>
                    </a:lnL>
                    <a:lnT w="76200">
                      <a:solidFill>
                        <a:srgbClr val="001229"/>
                      </a:solidFill>
                      <a:prstDash val="solid"/>
                    </a:lnT>
                    <a:lnB w="76200">
                      <a:solidFill>
                        <a:srgbClr val="001229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662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915"/>
                        </a:spcBef>
                      </a:pPr>
                      <a:endParaRPr sz="1700" dirty="0">
                        <a:latin typeface="Times New Roman"/>
                        <a:cs typeface="Times New Roman"/>
                      </a:endParaRPr>
                    </a:p>
                    <a:p>
                      <a:pPr marR="30480" algn="ctr">
                        <a:lnSpc>
                          <a:spcPct val="100000"/>
                        </a:lnSpc>
                      </a:pPr>
                      <a:r>
                        <a:rPr sz="1700" spc="-25" dirty="0">
                          <a:solidFill>
                            <a:srgbClr val="041B38"/>
                          </a:solidFill>
                          <a:latin typeface="Arial Black"/>
                          <a:cs typeface="Arial Black"/>
                        </a:rPr>
                        <a:t>466</a:t>
                      </a:r>
                      <a:endParaRPr sz="1700" dirty="0">
                        <a:latin typeface="Arial Black"/>
                        <a:cs typeface="Arial Black"/>
                      </a:endParaRPr>
                    </a:p>
                  </a:txBody>
                  <a:tcPr marL="0" marR="0" marT="0" marB="0">
                    <a:lnR w="76200">
                      <a:solidFill>
                        <a:srgbClr val="001229"/>
                      </a:solidFill>
                      <a:prstDash val="solid"/>
                    </a:lnR>
                    <a:lnT w="76200">
                      <a:solidFill>
                        <a:srgbClr val="001229"/>
                      </a:solidFill>
                      <a:prstDash val="solid"/>
                    </a:lnT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243840" marR="236220" indent="-635" algn="ctr">
                        <a:lnSpc>
                          <a:spcPct val="113999"/>
                        </a:lnSpc>
                        <a:spcBef>
                          <a:spcPts val="1015"/>
                        </a:spcBef>
                      </a:pPr>
                      <a:r>
                        <a:rPr sz="1700" spc="-25" dirty="0">
                          <a:solidFill>
                            <a:srgbClr val="041B38"/>
                          </a:solidFill>
                          <a:latin typeface="Arial Black"/>
                          <a:cs typeface="Arial Black"/>
                        </a:rPr>
                        <a:t>Outros</a:t>
                      </a:r>
                      <a:r>
                        <a:rPr sz="1700" spc="-125" dirty="0">
                          <a:solidFill>
                            <a:srgbClr val="041B38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700" spc="-45" dirty="0">
                          <a:solidFill>
                            <a:srgbClr val="041B38"/>
                          </a:solidFill>
                          <a:latin typeface="Arial Black"/>
                          <a:cs typeface="Arial Black"/>
                        </a:rPr>
                        <a:t>bens</a:t>
                      </a:r>
                      <a:r>
                        <a:rPr sz="1700" spc="-120" dirty="0">
                          <a:solidFill>
                            <a:srgbClr val="041B38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700" spc="-50" dirty="0">
                          <a:solidFill>
                            <a:srgbClr val="041B38"/>
                          </a:solidFill>
                          <a:latin typeface="Arial Black"/>
                          <a:cs typeface="Arial Black"/>
                        </a:rPr>
                        <a:t>e </a:t>
                      </a:r>
                      <a:r>
                        <a:rPr sz="1700" spc="-30" dirty="0">
                          <a:solidFill>
                            <a:srgbClr val="041B38"/>
                          </a:solidFill>
                          <a:latin typeface="Arial Black"/>
                          <a:cs typeface="Arial Black"/>
                        </a:rPr>
                        <a:t>direitos</a:t>
                      </a:r>
                      <a:r>
                        <a:rPr sz="1700" spc="-125" dirty="0">
                          <a:solidFill>
                            <a:srgbClr val="041B38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700" spc="-10" dirty="0">
                          <a:solidFill>
                            <a:srgbClr val="041B38"/>
                          </a:solidFill>
                          <a:latin typeface="Arial Black"/>
                          <a:cs typeface="Arial Black"/>
                        </a:rPr>
                        <a:t>(cotas, ações</a:t>
                      </a:r>
                      <a:r>
                        <a:rPr sz="1700" spc="50" dirty="0">
                          <a:solidFill>
                            <a:srgbClr val="041B38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700" spc="-55" dirty="0">
                          <a:solidFill>
                            <a:srgbClr val="041B38"/>
                          </a:solidFill>
                          <a:latin typeface="Arial Black"/>
                          <a:cs typeface="Arial Black"/>
                        </a:rPr>
                        <a:t>societárias</a:t>
                      </a:r>
                      <a:r>
                        <a:rPr sz="1700" spc="-170" dirty="0">
                          <a:solidFill>
                            <a:srgbClr val="041B38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700" spc="-50" dirty="0">
                          <a:solidFill>
                            <a:srgbClr val="041B38"/>
                          </a:solidFill>
                          <a:latin typeface="Arial Black"/>
                          <a:cs typeface="Arial Black"/>
                        </a:rPr>
                        <a:t>e marcas</a:t>
                      </a:r>
                      <a:r>
                        <a:rPr sz="1700" spc="-135" dirty="0">
                          <a:solidFill>
                            <a:srgbClr val="041B38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700" spc="-20" dirty="0">
                          <a:solidFill>
                            <a:srgbClr val="041B38"/>
                          </a:solidFill>
                          <a:latin typeface="Arial Black"/>
                          <a:cs typeface="Arial Black"/>
                        </a:rPr>
                        <a:t>etc)</a:t>
                      </a:r>
                      <a:endParaRPr sz="1700" dirty="0">
                        <a:latin typeface="Arial Black"/>
                        <a:cs typeface="Arial Black"/>
                      </a:endParaRPr>
                    </a:p>
                  </a:txBody>
                  <a:tcPr marL="0" marR="0" marT="128905" marB="0">
                    <a:lnL w="76200">
                      <a:solidFill>
                        <a:srgbClr val="001229"/>
                      </a:solidFill>
                      <a:prstDash val="solid"/>
                    </a:lnL>
                    <a:lnR w="76200">
                      <a:solidFill>
                        <a:srgbClr val="001229"/>
                      </a:solidFill>
                      <a:prstDash val="solid"/>
                    </a:lnR>
                    <a:lnT w="76200">
                      <a:solidFill>
                        <a:srgbClr val="001229"/>
                      </a:solidFill>
                      <a:prstDash val="solid"/>
                    </a:lnT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915"/>
                        </a:spcBef>
                      </a:pPr>
                      <a:endParaRPr sz="1700" dirty="0">
                        <a:latin typeface="Times New Roman"/>
                        <a:cs typeface="Times New Roman"/>
                      </a:endParaRPr>
                    </a:p>
                    <a:p>
                      <a:pPr marL="37465" algn="ctr">
                        <a:lnSpc>
                          <a:spcPct val="100000"/>
                        </a:lnSpc>
                      </a:pPr>
                      <a:r>
                        <a:rPr sz="1700" spc="-105" dirty="0">
                          <a:solidFill>
                            <a:srgbClr val="041B38"/>
                          </a:solidFill>
                          <a:latin typeface="Arial Black"/>
                          <a:cs typeface="Arial Black"/>
                        </a:rPr>
                        <a:t>R$</a:t>
                      </a:r>
                      <a:r>
                        <a:rPr sz="1700" spc="-155" dirty="0">
                          <a:solidFill>
                            <a:srgbClr val="041B38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700" spc="-60" dirty="0">
                          <a:solidFill>
                            <a:srgbClr val="041B38"/>
                          </a:solidFill>
                          <a:latin typeface="Arial Black"/>
                          <a:cs typeface="Arial Black"/>
                        </a:rPr>
                        <a:t>368.011.047,88</a:t>
                      </a:r>
                      <a:endParaRPr sz="1700" dirty="0">
                        <a:latin typeface="Arial Black"/>
                        <a:cs typeface="Arial Black"/>
                      </a:endParaRPr>
                    </a:p>
                  </a:txBody>
                  <a:tcPr marL="0" marR="0" marT="0" marB="0">
                    <a:lnL w="76200">
                      <a:solidFill>
                        <a:srgbClr val="001229"/>
                      </a:solidFill>
                      <a:prstDash val="solid"/>
                    </a:lnL>
                    <a:lnT w="76200">
                      <a:solidFill>
                        <a:srgbClr val="001229"/>
                      </a:solidFill>
                      <a:prstDash val="solid"/>
                    </a:lnT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7" name="object 7"/>
          <p:cNvGrpSpPr/>
          <p:nvPr/>
        </p:nvGrpSpPr>
        <p:grpSpPr>
          <a:xfrm>
            <a:off x="4989752" y="281163"/>
            <a:ext cx="2566670" cy="10411460"/>
            <a:chOff x="4989752" y="281163"/>
            <a:chExt cx="2566670" cy="10411460"/>
          </a:xfrm>
        </p:grpSpPr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256678" y="281163"/>
              <a:ext cx="69721" cy="69721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512883" y="281163"/>
              <a:ext cx="69721" cy="69721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769088" y="281163"/>
              <a:ext cx="69721" cy="69721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025293" y="281163"/>
              <a:ext cx="69721" cy="69721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281498" y="281163"/>
              <a:ext cx="69721" cy="69721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256678" y="465966"/>
              <a:ext cx="69721" cy="69721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512883" y="465966"/>
              <a:ext cx="69721" cy="69721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769088" y="465966"/>
              <a:ext cx="69721" cy="69721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025293" y="465966"/>
              <a:ext cx="69721" cy="69721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281498" y="465966"/>
              <a:ext cx="69721" cy="69721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256678" y="650350"/>
              <a:ext cx="69721" cy="69721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512883" y="650350"/>
              <a:ext cx="69721" cy="69721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769088" y="650350"/>
              <a:ext cx="69721" cy="69721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025293" y="650350"/>
              <a:ext cx="69721" cy="69721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281498" y="650350"/>
              <a:ext cx="69721" cy="69721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256678" y="834733"/>
              <a:ext cx="69721" cy="65554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512883" y="834733"/>
              <a:ext cx="69721" cy="65554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769088" y="834733"/>
              <a:ext cx="69721" cy="65554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025293" y="834733"/>
              <a:ext cx="69721" cy="65554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281498" y="834733"/>
              <a:ext cx="68650" cy="65554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989752" y="9655885"/>
              <a:ext cx="2566239" cy="1036114"/>
            </a:xfrm>
            <a:prstGeom prst="rect">
              <a:avLst/>
            </a:prstGeom>
          </p:spPr>
        </p:pic>
      </p:grpSp>
      <p:sp>
        <p:nvSpPr>
          <p:cNvPr id="29" name="object 29"/>
          <p:cNvSpPr txBox="1"/>
          <p:nvPr/>
        </p:nvSpPr>
        <p:spPr>
          <a:xfrm>
            <a:off x="1197851" y="915810"/>
            <a:ext cx="5166360" cy="1266190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725"/>
              </a:spcBef>
            </a:pPr>
            <a:r>
              <a:rPr sz="2400" spc="95" dirty="0">
                <a:solidFill>
                  <a:srgbClr val="FFFFFF"/>
                </a:solidFill>
                <a:latin typeface="Arial Black"/>
                <a:cs typeface="Arial Black"/>
              </a:rPr>
              <a:t>Decisões</a:t>
            </a:r>
            <a:r>
              <a:rPr sz="2400" spc="15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400" spc="60" dirty="0">
                <a:solidFill>
                  <a:srgbClr val="FFFFFF"/>
                </a:solidFill>
                <a:latin typeface="Arial Black"/>
                <a:cs typeface="Arial Black"/>
              </a:rPr>
              <a:t>Judiciais</a:t>
            </a:r>
            <a:endParaRPr sz="2400" dirty="0">
              <a:latin typeface="Arial Black"/>
              <a:cs typeface="Arial Black"/>
            </a:endParaRPr>
          </a:p>
          <a:p>
            <a:pPr marL="12700" marR="5080" algn="ctr">
              <a:lnSpc>
                <a:spcPct val="114700"/>
              </a:lnSpc>
              <a:spcBef>
                <a:spcPts val="200"/>
              </a:spcBef>
            </a:pPr>
            <a:r>
              <a:rPr sz="2200" spc="130" dirty="0">
                <a:solidFill>
                  <a:srgbClr val="FFFFFF"/>
                </a:solidFill>
                <a:latin typeface="Arial Black"/>
                <a:cs typeface="Arial Black"/>
              </a:rPr>
              <a:t>Indisponibilidades</a:t>
            </a:r>
            <a:r>
              <a:rPr sz="2200" spc="12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200" dirty="0">
                <a:solidFill>
                  <a:srgbClr val="FFFFFF"/>
                </a:solidFill>
                <a:latin typeface="Arial Black"/>
                <a:cs typeface="Arial Black"/>
              </a:rPr>
              <a:t>e</a:t>
            </a:r>
            <a:r>
              <a:rPr sz="2200" spc="12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200" spc="90" dirty="0">
                <a:solidFill>
                  <a:srgbClr val="FFFFFF"/>
                </a:solidFill>
                <a:latin typeface="Arial Black"/>
                <a:cs typeface="Arial Black"/>
              </a:rPr>
              <a:t>Bloqueios </a:t>
            </a:r>
            <a:r>
              <a:rPr sz="2200" spc="105" dirty="0">
                <a:solidFill>
                  <a:srgbClr val="FFFFFF"/>
                </a:solidFill>
                <a:latin typeface="Arial Black"/>
                <a:cs typeface="Arial Black"/>
              </a:rPr>
              <a:t>de</a:t>
            </a:r>
            <a:r>
              <a:rPr sz="2200" spc="15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200" dirty="0">
                <a:solidFill>
                  <a:srgbClr val="FFFFFF"/>
                </a:solidFill>
                <a:latin typeface="Arial Black"/>
                <a:cs typeface="Arial Black"/>
              </a:rPr>
              <a:t>Bens</a:t>
            </a:r>
            <a:r>
              <a:rPr sz="2200" spc="15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200" dirty="0">
                <a:solidFill>
                  <a:srgbClr val="FFFFFF"/>
                </a:solidFill>
                <a:latin typeface="Arial Black"/>
                <a:cs typeface="Arial Black"/>
              </a:rPr>
              <a:t>e</a:t>
            </a:r>
            <a:r>
              <a:rPr sz="2200" spc="15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200" spc="105" dirty="0">
                <a:solidFill>
                  <a:srgbClr val="FFFFFF"/>
                </a:solidFill>
                <a:latin typeface="Arial Black"/>
                <a:cs typeface="Arial Black"/>
              </a:rPr>
              <a:t>Direitos</a:t>
            </a:r>
            <a:endParaRPr sz="2200" dirty="0">
              <a:latin typeface="Arial Black"/>
              <a:cs typeface="Arial Black"/>
            </a:endParaRPr>
          </a:p>
        </p:txBody>
      </p:sp>
      <p:pic>
        <p:nvPicPr>
          <p:cNvPr id="30" name="object 3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63858" y="9792223"/>
            <a:ext cx="1781174" cy="80009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984242"/>
            <a:ext cx="7556500" cy="9707880"/>
            <a:chOff x="0" y="984242"/>
            <a:chExt cx="7556500" cy="9707880"/>
          </a:xfrm>
        </p:grpSpPr>
        <p:sp>
          <p:nvSpPr>
            <p:cNvPr id="3" name="object 3"/>
            <p:cNvSpPr/>
            <p:nvPr/>
          </p:nvSpPr>
          <p:spPr>
            <a:xfrm>
              <a:off x="0" y="9655881"/>
              <a:ext cx="7556500" cy="1036319"/>
            </a:xfrm>
            <a:custGeom>
              <a:avLst/>
              <a:gdLst/>
              <a:ahLst/>
              <a:cxnLst/>
              <a:rect l="l" t="t" r="r" b="b"/>
              <a:pathLst>
                <a:path w="7556500" h="1036320">
                  <a:moveTo>
                    <a:pt x="0" y="1036114"/>
                  </a:moveTo>
                  <a:lnTo>
                    <a:pt x="0" y="0"/>
                  </a:lnTo>
                  <a:lnTo>
                    <a:pt x="7555991" y="0"/>
                  </a:lnTo>
                  <a:lnTo>
                    <a:pt x="7555991" y="1036114"/>
                  </a:lnTo>
                  <a:lnTo>
                    <a:pt x="0" y="1036114"/>
                  </a:lnTo>
                  <a:close/>
                </a:path>
              </a:pathLst>
            </a:custGeom>
            <a:solidFill>
              <a:srgbClr val="002A49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9513009"/>
              <a:ext cx="1355090" cy="142875"/>
            </a:xfrm>
            <a:custGeom>
              <a:avLst/>
              <a:gdLst/>
              <a:ahLst/>
              <a:cxnLst/>
              <a:rect l="l" t="t" r="r" b="b"/>
              <a:pathLst>
                <a:path w="1355090" h="142875">
                  <a:moveTo>
                    <a:pt x="0" y="142874"/>
                  </a:moveTo>
                  <a:lnTo>
                    <a:pt x="0" y="0"/>
                  </a:lnTo>
                  <a:lnTo>
                    <a:pt x="1354806" y="0"/>
                  </a:lnTo>
                  <a:lnTo>
                    <a:pt x="1354806" y="142874"/>
                  </a:lnTo>
                  <a:lnTo>
                    <a:pt x="0" y="142874"/>
                  </a:lnTo>
                  <a:close/>
                </a:path>
              </a:pathLst>
            </a:custGeom>
            <a:solidFill>
              <a:srgbClr val="004AAC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6751" y="9801373"/>
              <a:ext cx="1771649" cy="790574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228676" y="2911141"/>
              <a:ext cx="7099300" cy="4532630"/>
            </a:xfrm>
            <a:custGeom>
              <a:avLst/>
              <a:gdLst/>
              <a:ahLst/>
              <a:cxnLst/>
              <a:rect l="l" t="t" r="r" b="b"/>
              <a:pathLst>
                <a:path w="7099300" h="4532630">
                  <a:moveTo>
                    <a:pt x="7099103" y="4532095"/>
                  </a:moveTo>
                  <a:lnTo>
                    <a:pt x="0" y="4532095"/>
                  </a:lnTo>
                  <a:lnTo>
                    <a:pt x="0" y="0"/>
                  </a:lnTo>
                  <a:lnTo>
                    <a:pt x="7099103" y="0"/>
                  </a:lnTo>
                  <a:lnTo>
                    <a:pt x="7099103" y="4532095"/>
                  </a:lnTo>
                  <a:close/>
                </a:path>
              </a:pathLst>
            </a:custGeom>
            <a:solidFill>
              <a:srgbClr val="002A49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12291" y="984242"/>
              <a:ext cx="4395921" cy="2105024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3679005" y="7925448"/>
            <a:ext cx="30480" cy="38735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5"/>
              </a:spcBef>
            </a:pPr>
            <a:endParaRPr sz="100" dirty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00" spc="-25" dirty="0">
                <a:latin typeface="Trebuchet MS"/>
                <a:cs typeface="Trebuchet MS"/>
              </a:rPr>
              <a:t>z</a:t>
            </a:r>
            <a:endParaRPr sz="100" dirty="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34326" y="3275084"/>
            <a:ext cx="6691630" cy="413658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2069" marR="44450" algn="ctr">
              <a:lnSpc>
                <a:spcPct val="129200"/>
              </a:lnSpc>
              <a:spcBef>
                <a:spcPts val="100"/>
              </a:spcBef>
            </a:pPr>
            <a:r>
              <a:rPr sz="1500" dirty="0">
                <a:solidFill>
                  <a:srgbClr val="FFFFFF"/>
                </a:solidFill>
                <a:latin typeface="Arial Black"/>
                <a:cs typeface="Arial Black"/>
              </a:rPr>
              <a:t>O</a:t>
            </a:r>
            <a:r>
              <a:rPr sz="1500" spc="2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500" spc="70" dirty="0">
                <a:solidFill>
                  <a:srgbClr val="FFFFFF"/>
                </a:solidFill>
                <a:latin typeface="Arial Black"/>
                <a:cs typeface="Arial Black"/>
              </a:rPr>
              <a:t>CIRA-</a:t>
            </a:r>
            <a:r>
              <a:rPr sz="1500" dirty="0">
                <a:solidFill>
                  <a:srgbClr val="FFFFFF"/>
                </a:solidFill>
                <a:latin typeface="Arial Black"/>
                <a:cs typeface="Arial Black"/>
              </a:rPr>
              <a:t>SP</a:t>
            </a:r>
            <a:r>
              <a:rPr sz="1500" spc="3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500" spc="80" dirty="0" err="1">
                <a:solidFill>
                  <a:srgbClr val="FFFFFF"/>
                </a:solidFill>
                <a:latin typeface="Arial Black"/>
                <a:cs typeface="Arial Black"/>
              </a:rPr>
              <a:t>deflagrou</a:t>
            </a:r>
            <a:r>
              <a:rPr sz="1500" spc="2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lang="pt-BR" sz="1500" spc="75" dirty="0">
                <a:solidFill>
                  <a:srgbClr val="FFFFFF"/>
                </a:solidFill>
                <a:latin typeface="Arial Black"/>
                <a:cs typeface="Arial Black"/>
              </a:rPr>
              <a:t>cinco</a:t>
            </a:r>
            <a:r>
              <a:rPr sz="1500" spc="3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500" spc="55" dirty="0">
                <a:solidFill>
                  <a:srgbClr val="FFFFFF"/>
                </a:solidFill>
                <a:latin typeface="Arial Black"/>
                <a:cs typeface="Arial Black"/>
              </a:rPr>
              <a:t>grandes</a:t>
            </a:r>
            <a:r>
              <a:rPr sz="1500" spc="2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500" spc="55" dirty="0">
                <a:solidFill>
                  <a:srgbClr val="FFFFFF"/>
                </a:solidFill>
                <a:latin typeface="Arial Black"/>
                <a:cs typeface="Arial Black"/>
              </a:rPr>
              <a:t>operações</a:t>
            </a:r>
            <a:r>
              <a:rPr sz="1500" spc="3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500" dirty="0">
                <a:solidFill>
                  <a:srgbClr val="FFFFFF"/>
                </a:solidFill>
                <a:latin typeface="Arial Black"/>
                <a:cs typeface="Arial Black"/>
              </a:rPr>
              <a:t>no</a:t>
            </a:r>
            <a:r>
              <a:rPr sz="1500" spc="3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500" spc="55" dirty="0">
                <a:solidFill>
                  <a:srgbClr val="FFFFFF"/>
                </a:solidFill>
                <a:latin typeface="Arial Black"/>
                <a:cs typeface="Arial Black"/>
              </a:rPr>
              <a:t>período: </a:t>
            </a:r>
            <a:r>
              <a:rPr sz="1500" spc="60" dirty="0">
                <a:solidFill>
                  <a:srgbClr val="FFFFFF"/>
                </a:solidFill>
                <a:latin typeface="Arial Black"/>
                <a:cs typeface="Arial Black"/>
              </a:rPr>
              <a:t>Monte</a:t>
            </a:r>
            <a:r>
              <a:rPr sz="1500" spc="7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500" spc="55" dirty="0">
                <a:solidFill>
                  <a:srgbClr val="FFFFFF"/>
                </a:solidFill>
                <a:latin typeface="Arial Black"/>
                <a:cs typeface="Arial Black"/>
              </a:rPr>
              <a:t>Cristo,</a:t>
            </a:r>
            <a:r>
              <a:rPr sz="1500" spc="7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500" spc="50" dirty="0">
                <a:solidFill>
                  <a:srgbClr val="FFFFFF"/>
                </a:solidFill>
                <a:latin typeface="Arial Black"/>
                <a:cs typeface="Arial Black"/>
              </a:rPr>
              <a:t>Cavalo</a:t>
            </a:r>
            <a:r>
              <a:rPr sz="1500" spc="7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500" spc="50" dirty="0">
                <a:solidFill>
                  <a:srgbClr val="FFFFFF"/>
                </a:solidFill>
                <a:latin typeface="Arial Black"/>
                <a:cs typeface="Arial Black"/>
              </a:rPr>
              <a:t>Marinho,</a:t>
            </a:r>
            <a:r>
              <a:rPr sz="1500" spc="7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500" dirty="0">
                <a:solidFill>
                  <a:srgbClr val="FFFFFF"/>
                </a:solidFill>
                <a:latin typeface="Arial Black"/>
                <a:cs typeface="Arial Black"/>
              </a:rPr>
              <a:t>Nuvem</a:t>
            </a:r>
            <a:r>
              <a:rPr sz="1500" spc="7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500" spc="50" dirty="0">
                <a:solidFill>
                  <a:srgbClr val="FFFFFF"/>
                </a:solidFill>
                <a:latin typeface="Arial Black"/>
                <a:cs typeface="Arial Black"/>
              </a:rPr>
              <a:t>de</a:t>
            </a:r>
            <a:r>
              <a:rPr sz="1500" spc="7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500" dirty="0">
                <a:solidFill>
                  <a:srgbClr val="FFFFFF"/>
                </a:solidFill>
                <a:latin typeface="Arial Black"/>
                <a:cs typeface="Arial Black"/>
              </a:rPr>
              <a:t>Fumaça</a:t>
            </a:r>
            <a:r>
              <a:rPr lang="pt-BR" sz="1500" spc="75" dirty="0">
                <a:solidFill>
                  <a:srgbClr val="FFFFFF"/>
                </a:solidFill>
                <a:latin typeface="Arial Black"/>
                <a:cs typeface="Arial Black"/>
              </a:rPr>
              <a:t>, </a:t>
            </a:r>
            <a:r>
              <a:rPr sz="1500" spc="-10" dirty="0">
                <a:solidFill>
                  <a:srgbClr val="FFFFFF"/>
                </a:solidFill>
                <a:latin typeface="Arial Black"/>
                <a:cs typeface="Arial Black"/>
              </a:rPr>
              <a:t>Vênus</a:t>
            </a:r>
            <a:r>
              <a:rPr lang="pt-BR" sz="1500" spc="-10" dirty="0">
                <a:solidFill>
                  <a:srgbClr val="FFFFFF"/>
                </a:solidFill>
                <a:latin typeface="Arial Black"/>
                <a:cs typeface="Arial Black"/>
              </a:rPr>
              <a:t> e Metalmorfose</a:t>
            </a:r>
            <a:r>
              <a:rPr sz="1500" spc="-10" dirty="0">
                <a:solidFill>
                  <a:srgbClr val="FFFFFF"/>
                </a:solidFill>
                <a:latin typeface="Arial Black"/>
                <a:cs typeface="Arial Black"/>
              </a:rPr>
              <a:t>.</a:t>
            </a:r>
            <a:endParaRPr sz="1500" dirty="0">
              <a:latin typeface="Arial Black"/>
              <a:cs typeface="Arial Black"/>
            </a:endParaRPr>
          </a:p>
          <a:p>
            <a:pPr marL="55880" algn="ctr">
              <a:lnSpc>
                <a:spcPct val="100000"/>
              </a:lnSpc>
              <a:spcBef>
                <a:spcPts val="2025"/>
              </a:spcBef>
            </a:pPr>
            <a:r>
              <a:rPr sz="1500" spc="50" dirty="0">
                <a:solidFill>
                  <a:srgbClr val="FFFFFF"/>
                </a:solidFill>
                <a:latin typeface="Arial Black"/>
                <a:cs typeface="Arial Black"/>
              </a:rPr>
              <a:t>Também</a:t>
            </a:r>
            <a:r>
              <a:rPr sz="1500" spc="3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500" spc="65" dirty="0">
                <a:solidFill>
                  <a:srgbClr val="FFFFFF"/>
                </a:solidFill>
                <a:latin typeface="Arial Black"/>
                <a:cs typeface="Arial Black"/>
              </a:rPr>
              <a:t>foi</a:t>
            </a:r>
            <a:r>
              <a:rPr sz="1500" spc="3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500" spc="70" dirty="0">
                <a:solidFill>
                  <a:srgbClr val="FFFFFF"/>
                </a:solidFill>
                <a:latin typeface="Arial Black"/>
                <a:cs typeface="Arial Black"/>
              </a:rPr>
              <a:t>prestado</a:t>
            </a:r>
            <a:r>
              <a:rPr sz="1500" spc="3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500" spc="55" dirty="0">
                <a:solidFill>
                  <a:srgbClr val="FFFFFF"/>
                </a:solidFill>
                <a:latin typeface="Arial Black"/>
                <a:cs typeface="Arial Black"/>
              </a:rPr>
              <a:t>apoio</a:t>
            </a:r>
            <a:r>
              <a:rPr sz="1500" spc="3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500" spc="75" dirty="0">
                <a:solidFill>
                  <a:srgbClr val="FFFFFF"/>
                </a:solidFill>
                <a:latin typeface="Arial Black"/>
                <a:cs typeface="Arial Black"/>
              </a:rPr>
              <a:t>direto</a:t>
            </a:r>
            <a:r>
              <a:rPr sz="1500" spc="3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500" dirty="0">
                <a:solidFill>
                  <a:srgbClr val="FFFFFF"/>
                </a:solidFill>
                <a:latin typeface="Arial Black"/>
                <a:cs typeface="Arial Black"/>
              </a:rPr>
              <a:t>a</a:t>
            </a:r>
            <a:r>
              <a:rPr sz="1500" spc="3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500" spc="50" dirty="0">
                <a:solidFill>
                  <a:srgbClr val="FFFFFF"/>
                </a:solidFill>
                <a:latin typeface="Arial Black"/>
                <a:cs typeface="Arial Black"/>
              </a:rPr>
              <a:t>outras</a:t>
            </a:r>
            <a:r>
              <a:rPr sz="1500" spc="3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500" spc="45" dirty="0">
                <a:solidFill>
                  <a:srgbClr val="FFFFFF"/>
                </a:solidFill>
                <a:latin typeface="Arial Black"/>
                <a:cs typeface="Arial Black"/>
              </a:rPr>
              <a:t>operações</a:t>
            </a:r>
            <a:endParaRPr sz="1500" dirty="0">
              <a:latin typeface="Arial Black"/>
              <a:cs typeface="Arial Black"/>
            </a:endParaRPr>
          </a:p>
          <a:p>
            <a:pPr marL="12065" marR="5080" algn="ctr">
              <a:lnSpc>
                <a:spcPct val="129200"/>
              </a:lnSpc>
            </a:pPr>
            <a:r>
              <a:rPr sz="1500" spc="55" dirty="0">
                <a:solidFill>
                  <a:srgbClr val="FFFFFF"/>
                </a:solidFill>
                <a:latin typeface="Arial Black"/>
                <a:cs typeface="Arial Black"/>
              </a:rPr>
              <a:t>interestaduais</a:t>
            </a:r>
            <a:r>
              <a:rPr sz="1500" spc="3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500" spc="55" dirty="0">
                <a:solidFill>
                  <a:srgbClr val="FFFFFF"/>
                </a:solidFill>
                <a:latin typeface="Arial Black"/>
                <a:cs typeface="Arial Black"/>
              </a:rPr>
              <a:t>conduzidas</a:t>
            </a:r>
            <a:r>
              <a:rPr sz="1500" spc="4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500" spc="80" dirty="0">
                <a:solidFill>
                  <a:srgbClr val="FFFFFF"/>
                </a:solidFill>
                <a:latin typeface="Arial Black"/>
                <a:cs typeface="Arial Black"/>
              </a:rPr>
              <a:t>por</a:t>
            </a:r>
            <a:r>
              <a:rPr sz="1500" spc="4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500" dirty="0">
                <a:solidFill>
                  <a:srgbClr val="FFFFFF"/>
                </a:solidFill>
                <a:latin typeface="Arial Black"/>
                <a:cs typeface="Arial Black"/>
              </a:rPr>
              <a:t>CIRA´s</a:t>
            </a:r>
            <a:r>
              <a:rPr sz="1500" spc="4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500" spc="50" dirty="0">
                <a:solidFill>
                  <a:srgbClr val="FFFFFF"/>
                </a:solidFill>
                <a:latin typeface="Arial Black"/>
                <a:cs typeface="Arial Black"/>
              </a:rPr>
              <a:t>de</a:t>
            </a:r>
            <a:r>
              <a:rPr sz="1500" spc="4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500" spc="50" dirty="0">
                <a:solidFill>
                  <a:srgbClr val="FFFFFF"/>
                </a:solidFill>
                <a:latin typeface="Arial Black"/>
                <a:cs typeface="Arial Black"/>
              </a:rPr>
              <a:t>outras</a:t>
            </a:r>
            <a:r>
              <a:rPr sz="1500" spc="4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500" spc="55" dirty="0">
                <a:solidFill>
                  <a:srgbClr val="FFFFFF"/>
                </a:solidFill>
                <a:latin typeface="Arial Black"/>
                <a:cs typeface="Arial Black"/>
              </a:rPr>
              <a:t>unidades</a:t>
            </a:r>
            <a:r>
              <a:rPr sz="1500" spc="4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500" spc="-25" dirty="0">
                <a:solidFill>
                  <a:srgbClr val="FFFFFF"/>
                </a:solidFill>
                <a:latin typeface="Arial Black"/>
                <a:cs typeface="Arial Black"/>
              </a:rPr>
              <a:t>da </a:t>
            </a:r>
            <a:r>
              <a:rPr sz="1500" spc="70" dirty="0">
                <a:solidFill>
                  <a:srgbClr val="FFFFFF"/>
                </a:solidFill>
                <a:latin typeface="Arial Black"/>
                <a:cs typeface="Arial Black"/>
              </a:rPr>
              <a:t>federação</a:t>
            </a:r>
            <a:r>
              <a:rPr sz="1500" spc="13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500" dirty="0">
                <a:solidFill>
                  <a:srgbClr val="FFFFFF"/>
                </a:solidFill>
                <a:latin typeface="Arial Black"/>
                <a:cs typeface="Arial Black"/>
              </a:rPr>
              <a:t>e</a:t>
            </a:r>
            <a:r>
              <a:rPr sz="1500" spc="13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500" dirty="0">
                <a:solidFill>
                  <a:srgbClr val="FFFFFF"/>
                </a:solidFill>
                <a:latin typeface="Arial Black"/>
                <a:cs typeface="Arial Black"/>
              </a:rPr>
              <a:t>realizadas</a:t>
            </a:r>
            <a:r>
              <a:rPr sz="1500" spc="13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500" dirty="0">
                <a:solidFill>
                  <a:srgbClr val="FFFFFF"/>
                </a:solidFill>
                <a:latin typeface="Arial Black"/>
                <a:cs typeface="Arial Black"/>
              </a:rPr>
              <a:t>no</a:t>
            </a:r>
            <a:r>
              <a:rPr sz="1500" spc="13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500" spc="75" dirty="0">
                <a:solidFill>
                  <a:srgbClr val="FFFFFF"/>
                </a:solidFill>
                <a:latin typeface="Arial Black"/>
                <a:cs typeface="Arial Black"/>
              </a:rPr>
              <a:t>território</a:t>
            </a:r>
            <a:r>
              <a:rPr sz="1500" spc="13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Arial Black"/>
                <a:cs typeface="Arial Black"/>
              </a:rPr>
              <a:t>paulista.</a:t>
            </a:r>
            <a:endParaRPr sz="1500" dirty="0">
              <a:latin typeface="Arial Black"/>
              <a:cs typeface="Arial Black"/>
            </a:endParaRPr>
          </a:p>
          <a:p>
            <a:pPr marL="118745" marR="111125" algn="ctr">
              <a:lnSpc>
                <a:spcPct val="129200"/>
              </a:lnSpc>
              <a:spcBef>
                <a:spcPts val="1495"/>
              </a:spcBef>
            </a:pPr>
            <a:r>
              <a:rPr sz="1500" dirty="0">
                <a:solidFill>
                  <a:srgbClr val="FFFFFF"/>
                </a:solidFill>
                <a:latin typeface="Arial Black"/>
                <a:cs typeface="Arial Black"/>
              </a:rPr>
              <a:t>As</a:t>
            </a:r>
            <a:r>
              <a:rPr sz="1500" spc="6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500" spc="55" dirty="0">
                <a:solidFill>
                  <a:srgbClr val="FFFFFF"/>
                </a:solidFill>
                <a:latin typeface="Arial Black"/>
                <a:cs typeface="Arial Black"/>
              </a:rPr>
              <a:t>operações</a:t>
            </a:r>
            <a:r>
              <a:rPr sz="1500" spc="7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500" spc="50" dirty="0">
                <a:solidFill>
                  <a:srgbClr val="FFFFFF"/>
                </a:solidFill>
                <a:latin typeface="Arial Black"/>
                <a:cs typeface="Arial Black"/>
              </a:rPr>
              <a:t>desvelaram</a:t>
            </a:r>
            <a:r>
              <a:rPr sz="1500" spc="7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500" spc="65" dirty="0">
                <a:solidFill>
                  <a:srgbClr val="FFFFFF"/>
                </a:solidFill>
                <a:latin typeface="Arial Black"/>
                <a:cs typeface="Arial Black"/>
              </a:rPr>
              <a:t>fraudes</a:t>
            </a:r>
            <a:r>
              <a:rPr sz="1500" spc="7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500" dirty="0">
                <a:solidFill>
                  <a:srgbClr val="FFFFFF"/>
                </a:solidFill>
                <a:latin typeface="Arial Black"/>
                <a:cs typeface="Arial Black"/>
              </a:rPr>
              <a:t>fiscais</a:t>
            </a:r>
            <a:r>
              <a:rPr sz="1500" spc="7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500" spc="40" dirty="0">
                <a:solidFill>
                  <a:srgbClr val="FFFFFF"/>
                </a:solidFill>
                <a:latin typeface="Arial Black"/>
                <a:cs typeface="Arial Black"/>
              </a:rPr>
              <a:t>multimilionárias </a:t>
            </a:r>
            <a:r>
              <a:rPr sz="1500" spc="55" dirty="0">
                <a:solidFill>
                  <a:srgbClr val="FFFFFF"/>
                </a:solidFill>
                <a:latin typeface="Arial Black"/>
                <a:cs typeface="Arial Black"/>
              </a:rPr>
              <a:t>praticadas</a:t>
            </a:r>
            <a:r>
              <a:rPr sz="1500" spc="10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500" spc="80" dirty="0">
                <a:solidFill>
                  <a:srgbClr val="FFFFFF"/>
                </a:solidFill>
                <a:latin typeface="Arial Black"/>
                <a:cs typeface="Arial Black"/>
              </a:rPr>
              <a:t>por</a:t>
            </a:r>
            <a:r>
              <a:rPr sz="1500" spc="10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500" spc="55" dirty="0">
                <a:solidFill>
                  <a:srgbClr val="FFFFFF"/>
                </a:solidFill>
                <a:latin typeface="Arial Black"/>
                <a:cs typeface="Arial Black"/>
              </a:rPr>
              <a:t>grandes</a:t>
            </a:r>
            <a:r>
              <a:rPr sz="1500" spc="10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500" dirty="0">
                <a:solidFill>
                  <a:srgbClr val="FFFFFF"/>
                </a:solidFill>
                <a:latin typeface="Arial Black"/>
                <a:cs typeface="Arial Black"/>
              </a:rPr>
              <a:t>empresas,</a:t>
            </a:r>
            <a:r>
              <a:rPr sz="1500" spc="10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500" spc="50" dirty="0">
                <a:solidFill>
                  <a:srgbClr val="FFFFFF"/>
                </a:solidFill>
                <a:latin typeface="Arial Black"/>
                <a:cs typeface="Arial Black"/>
              </a:rPr>
              <a:t>com</a:t>
            </a:r>
            <a:r>
              <a:rPr sz="1500" spc="10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500" spc="50" dirty="0">
                <a:solidFill>
                  <a:srgbClr val="FFFFFF"/>
                </a:solidFill>
                <a:latin typeface="Arial Black"/>
                <a:cs typeface="Arial Black"/>
              </a:rPr>
              <a:t>prejuízos</a:t>
            </a:r>
            <a:r>
              <a:rPr sz="1500" spc="10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500" spc="60" dirty="0">
                <a:solidFill>
                  <a:srgbClr val="FFFFFF"/>
                </a:solidFill>
                <a:latin typeface="Arial Black"/>
                <a:cs typeface="Arial Black"/>
              </a:rPr>
              <a:t>diretos</a:t>
            </a:r>
            <a:r>
              <a:rPr sz="1500" spc="10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500" spc="-50" dirty="0">
                <a:solidFill>
                  <a:srgbClr val="FFFFFF"/>
                </a:solidFill>
                <a:latin typeface="Arial Black"/>
                <a:cs typeface="Arial Black"/>
              </a:rPr>
              <a:t>à </a:t>
            </a:r>
            <a:r>
              <a:rPr sz="1500" spc="65" dirty="0">
                <a:solidFill>
                  <a:srgbClr val="FFFFFF"/>
                </a:solidFill>
                <a:latin typeface="Arial Black"/>
                <a:cs typeface="Arial Black"/>
              </a:rPr>
              <a:t>população</a:t>
            </a:r>
            <a:r>
              <a:rPr sz="1500" spc="3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Arial Black"/>
                <a:cs typeface="Arial Black"/>
              </a:rPr>
              <a:t>paulista.</a:t>
            </a:r>
            <a:endParaRPr sz="1500" dirty="0">
              <a:latin typeface="Arial Black"/>
              <a:cs typeface="Arial Black"/>
            </a:endParaRPr>
          </a:p>
          <a:p>
            <a:pPr marL="41910" marR="34925" algn="ctr">
              <a:lnSpc>
                <a:spcPct val="129200"/>
              </a:lnSpc>
              <a:spcBef>
                <a:spcPts val="1500"/>
              </a:spcBef>
            </a:pPr>
            <a:r>
              <a:rPr sz="1500" dirty="0">
                <a:solidFill>
                  <a:srgbClr val="FFFFFF"/>
                </a:solidFill>
                <a:latin typeface="Arial Black"/>
                <a:cs typeface="Arial Black"/>
              </a:rPr>
              <a:t>A</a:t>
            </a:r>
            <a:r>
              <a:rPr sz="1500" spc="13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500" spc="65" dirty="0">
                <a:solidFill>
                  <a:srgbClr val="FFFFFF"/>
                </a:solidFill>
                <a:latin typeface="Arial Black"/>
                <a:cs typeface="Arial Black"/>
              </a:rPr>
              <a:t>Procuradoria</a:t>
            </a:r>
            <a:r>
              <a:rPr sz="1500" spc="13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500" dirty="0">
                <a:solidFill>
                  <a:srgbClr val="FFFFFF"/>
                </a:solidFill>
                <a:latin typeface="Arial Black"/>
                <a:cs typeface="Arial Black"/>
              </a:rPr>
              <a:t>da</a:t>
            </a:r>
            <a:r>
              <a:rPr sz="1500" spc="13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500" dirty="0">
                <a:solidFill>
                  <a:srgbClr val="FFFFFF"/>
                </a:solidFill>
                <a:latin typeface="Arial Black"/>
                <a:cs typeface="Arial Black"/>
              </a:rPr>
              <a:t>Fazenda</a:t>
            </a:r>
            <a:r>
              <a:rPr sz="1500" spc="13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500" dirty="0">
                <a:solidFill>
                  <a:srgbClr val="FFFFFF"/>
                </a:solidFill>
                <a:latin typeface="Arial Black"/>
                <a:cs typeface="Arial Black"/>
              </a:rPr>
              <a:t>Nacional</a:t>
            </a:r>
            <a:r>
              <a:rPr sz="1500" spc="13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500" dirty="0">
                <a:solidFill>
                  <a:srgbClr val="FFFFFF"/>
                </a:solidFill>
                <a:latin typeface="Arial Black"/>
                <a:cs typeface="Arial Black"/>
              </a:rPr>
              <a:t>e</a:t>
            </a:r>
            <a:r>
              <a:rPr sz="1500" spc="13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500" dirty="0">
                <a:solidFill>
                  <a:srgbClr val="FFFFFF"/>
                </a:solidFill>
                <a:latin typeface="Arial Black"/>
                <a:cs typeface="Arial Black"/>
              </a:rPr>
              <a:t>a</a:t>
            </a:r>
            <a:r>
              <a:rPr sz="1500" spc="13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500" dirty="0">
                <a:solidFill>
                  <a:srgbClr val="FFFFFF"/>
                </a:solidFill>
                <a:latin typeface="Arial Black"/>
                <a:cs typeface="Arial Black"/>
              </a:rPr>
              <a:t>Receita</a:t>
            </a:r>
            <a:r>
              <a:rPr sz="1500" spc="13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500" dirty="0">
                <a:solidFill>
                  <a:srgbClr val="FFFFFF"/>
                </a:solidFill>
                <a:latin typeface="Arial Black"/>
                <a:cs typeface="Arial Black"/>
              </a:rPr>
              <a:t>Federal</a:t>
            </a:r>
            <a:r>
              <a:rPr sz="1500" spc="13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500" spc="-25" dirty="0">
                <a:solidFill>
                  <a:srgbClr val="FFFFFF"/>
                </a:solidFill>
                <a:latin typeface="Arial Black"/>
                <a:cs typeface="Arial Black"/>
              </a:rPr>
              <a:t>são </a:t>
            </a:r>
            <a:r>
              <a:rPr sz="1500" spc="70" dirty="0">
                <a:solidFill>
                  <a:srgbClr val="FFFFFF"/>
                </a:solidFill>
                <a:latin typeface="Arial Black"/>
                <a:cs typeface="Arial Black"/>
              </a:rPr>
              <a:t>importantes</a:t>
            </a:r>
            <a:r>
              <a:rPr sz="1500" spc="1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500" spc="55" dirty="0">
                <a:solidFill>
                  <a:srgbClr val="FFFFFF"/>
                </a:solidFill>
                <a:latin typeface="Arial Black"/>
                <a:cs typeface="Arial Black"/>
              </a:rPr>
              <a:t>parceiros</a:t>
            </a:r>
            <a:r>
              <a:rPr sz="1500" spc="1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500" spc="65" dirty="0">
                <a:solidFill>
                  <a:srgbClr val="FFFFFF"/>
                </a:solidFill>
                <a:latin typeface="Arial Black"/>
                <a:cs typeface="Arial Black"/>
              </a:rPr>
              <a:t>do</a:t>
            </a:r>
            <a:r>
              <a:rPr sz="1500" spc="1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500" spc="70" dirty="0">
                <a:solidFill>
                  <a:srgbClr val="FFFFFF"/>
                </a:solidFill>
                <a:latin typeface="Arial Black"/>
                <a:cs typeface="Arial Black"/>
              </a:rPr>
              <a:t>CIRA-</a:t>
            </a:r>
            <a:r>
              <a:rPr sz="1500" dirty="0">
                <a:solidFill>
                  <a:srgbClr val="FFFFFF"/>
                </a:solidFill>
                <a:latin typeface="Arial Black"/>
                <a:cs typeface="Arial Black"/>
              </a:rPr>
              <a:t>SP,</a:t>
            </a:r>
            <a:r>
              <a:rPr sz="1500" spc="1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500" dirty="0">
                <a:solidFill>
                  <a:srgbClr val="FFFFFF"/>
                </a:solidFill>
                <a:latin typeface="Arial Black"/>
                <a:cs typeface="Arial Black"/>
              </a:rPr>
              <a:t>assim</a:t>
            </a:r>
            <a:r>
              <a:rPr sz="1500" spc="1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500" spc="60" dirty="0">
                <a:solidFill>
                  <a:srgbClr val="FFFFFF"/>
                </a:solidFill>
                <a:latin typeface="Arial Black"/>
                <a:cs typeface="Arial Black"/>
              </a:rPr>
              <a:t>como</a:t>
            </a:r>
            <a:r>
              <a:rPr sz="1500" spc="1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500" dirty="0">
                <a:solidFill>
                  <a:srgbClr val="FFFFFF"/>
                </a:solidFill>
                <a:latin typeface="Arial Black"/>
                <a:cs typeface="Arial Black"/>
              </a:rPr>
              <a:t>as</a:t>
            </a:r>
            <a:r>
              <a:rPr sz="1500" spc="1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Arial Black"/>
                <a:cs typeface="Arial Black"/>
              </a:rPr>
              <a:t>Polícias </a:t>
            </a:r>
            <a:r>
              <a:rPr sz="1500" dirty="0">
                <a:solidFill>
                  <a:srgbClr val="FFFFFF"/>
                </a:solidFill>
                <a:latin typeface="Arial Black"/>
                <a:cs typeface="Arial Black"/>
              </a:rPr>
              <a:t>Civil</a:t>
            </a:r>
            <a:r>
              <a:rPr sz="1500" spc="7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500" dirty="0">
                <a:solidFill>
                  <a:srgbClr val="FFFFFF"/>
                </a:solidFill>
                <a:latin typeface="Arial Black"/>
                <a:cs typeface="Arial Black"/>
              </a:rPr>
              <a:t>e</a:t>
            </a:r>
            <a:r>
              <a:rPr sz="1500" spc="7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500" spc="50" dirty="0">
                <a:solidFill>
                  <a:srgbClr val="FFFFFF"/>
                </a:solidFill>
                <a:latin typeface="Arial Black"/>
                <a:cs typeface="Arial Black"/>
              </a:rPr>
              <a:t>Militar</a:t>
            </a:r>
            <a:r>
              <a:rPr sz="1500" spc="7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500" spc="50" dirty="0">
                <a:solidFill>
                  <a:srgbClr val="FFFFFF"/>
                </a:solidFill>
                <a:latin typeface="Arial Black"/>
                <a:cs typeface="Arial Black"/>
              </a:rPr>
              <a:t>de</a:t>
            </a:r>
            <a:r>
              <a:rPr sz="1500" spc="7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500" dirty="0">
                <a:solidFill>
                  <a:srgbClr val="FFFFFF"/>
                </a:solidFill>
                <a:latin typeface="Arial Black"/>
                <a:cs typeface="Arial Black"/>
              </a:rPr>
              <a:t>São</a:t>
            </a:r>
            <a:r>
              <a:rPr sz="1500" spc="7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Arial Black"/>
                <a:cs typeface="Arial Black"/>
              </a:rPr>
              <a:t>Paulo.</a:t>
            </a:r>
            <a:endParaRPr sz="1500" dirty="0">
              <a:latin typeface="Arial Black"/>
              <a:cs typeface="Arial Black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200382" y="1204938"/>
            <a:ext cx="7355565" cy="9735713"/>
            <a:chOff x="200426" y="956286"/>
            <a:chExt cx="7355565" cy="9735713"/>
          </a:xfrm>
        </p:grpSpPr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499728" y="7260649"/>
              <a:ext cx="2533649" cy="942368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014175" y="8197083"/>
              <a:ext cx="2647950" cy="1138710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707451" y="956286"/>
              <a:ext cx="69721" cy="69721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963656" y="956286"/>
              <a:ext cx="69721" cy="69721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219862" y="956286"/>
              <a:ext cx="69721" cy="69721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476067" y="956286"/>
              <a:ext cx="69721" cy="69721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732271" y="956286"/>
              <a:ext cx="69721" cy="69721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707452" y="1140669"/>
              <a:ext cx="69721" cy="65554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963657" y="1140669"/>
              <a:ext cx="69721" cy="65554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219862" y="1140669"/>
              <a:ext cx="69721" cy="65554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476067" y="1140669"/>
              <a:ext cx="69721" cy="65554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732271" y="1140669"/>
              <a:ext cx="68650" cy="65554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00426" y="7396095"/>
              <a:ext cx="3341989" cy="826834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705654" y="8222929"/>
              <a:ext cx="2074345" cy="933827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048677" y="9655885"/>
              <a:ext cx="2507314" cy="1036114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784206" y="1680297"/>
              <a:ext cx="2352674" cy="1272610"/>
            </a:xfrm>
            <a:prstGeom prst="rect">
              <a:avLst/>
            </a:prstGeom>
          </p:spPr>
        </p:pic>
      </p:grpSp>
      <p:sp>
        <p:nvSpPr>
          <p:cNvPr id="27" name="object 2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100" dirty="0"/>
              <a:t>Operacões</a:t>
            </a:r>
            <a:endParaRPr sz="2800" dirty="0"/>
          </a:p>
        </p:txBody>
      </p:sp>
      <p:pic>
        <p:nvPicPr>
          <p:cNvPr id="28" name="object 28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5707452" y="587099"/>
            <a:ext cx="69721" cy="69721"/>
          </a:xfrm>
          <a:prstGeom prst="rect">
            <a:avLst/>
          </a:prstGeom>
        </p:spPr>
      </p:pic>
      <p:pic>
        <p:nvPicPr>
          <p:cNvPr id="29" name="object 29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5963656" y="587099"/>
            <a:ext cx="69721" cy="69721"/>
          </a:xfrm>
          <a:prstGeom prst="rect">
            <a:avLst/>
          </a:prstGeom>
        </p:spPr>
      </p:pic>
      <p:pic>
        <p:nvPicPr>
          <p:cNvPr id="30" name="object 30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6219861" y="587099"/>
            <a:ext cx="69721" cy="69721"/>
          </a:xfrm>
          <a:prstGeom prst="rect">
            <a:avLst/>
          </a:prstGeom>
        </p:spPr>
      </p:pic>
      <p:pic>
        <p:nvPicPr>
          <p:cNvPr id="31" name="object 31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6476067" y="587099"/>
            <a:ext cx="69721" cy="69721"/>
          </a:xfrm>
          <a:prstGeom prst="rect">
            <a:avLst/>
          </a:prstGeom>
        </p:spPr>
      </p:pic>
      <p:pic>
        <p:nvPicPr>
          <p:cNvPr id="32" name="object 32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6732272" y="587099"/>
            <a:ext cx="69721" cy="69721"/>
          </a:xfrm>
          <a:prstGeom prst="rect">
            <a:avLst/>
          </a:prstGeom>
        </p:spPr>
      </p:pic>
      <p:pic>
        <p:nvPicPr>
          <p:cNvPr id="33" name="object 3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707452" y="771902"/>
            <a:ext cx="69721" cy="69721"/>
          </a:xfrm>
          <a:prstGeom prst="rect">
            <a:avLst/>
          </a:prstGeom>
        </p:spPr>
      </p:pic>
      <p:pic>
        <p:nvPicPr>
          <p:cNvPr id="34" name="object 3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963656" y="771902"/>
            <a:ext cx="69721" cy="69721"/>
          </a:xfrm>
          <a:prstGeom prst="rect">
            <a:avLst/>
          </a:prstGeom>
        </p:spPr>
      </p:pic>
      <p:pic>
        <p:nvPicPr>
          <p:cNvPr id="35" name="object 35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219861" y="771902"/>
            <a:ext cx="69721" cy="69721"/>
          </a:xfrm>
          <a:prstGeom prst="rect">
            <a:avLst/>
          </a:prstGeom>
        </p:spPr>
      </p:pic>
      <p:pic>
        <p:nvPicPr>
          <p:cNvPr id="36" name="object 3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476067" y="771902"/>
            <a:ext cx="69721" cy="69721"/>
          </a:xfrm>
          <a:prstGeom prst="rect">
            <a:avLst/>
          </a:prstGeom>
        </p:spPr>
      </p:pic>
      <p:pic>
        <p:nvPicPr>
          <p:cNvPr id="37" name="object 3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732272" y="771902"/>
            <a:ext cx="69721" cy="6972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9579419"/>
            <a:ext cx="7556500" cy="1113155"/>
            <a:chOff x="0" y="9579419"/>
            <a:chExt cx="7556500" cy="1113155"/>
          </a:xfrm>
        </p:grpSpPr>
        <p:sp>
          <p:nvSpPr>
            <p:cNvPr id="3" name="object 3"/>
            <p:cNvSpPr/>
            <p:nvPr/>
          </p:nvSpPr>
          <p:spPr>
            <a:xfrm>
              <a:off x="0" y="9579419"/>
              <a:ext cx="1355090" cy="142875"/>
            </a:xfrm>
            <a:custGeom>
              <a:avLst/>
              <a:gdLst/>
              <a:ahLst/>
              <a:cxnLst/>
              <a:rect l="l" t="t" r="r" b="b"/>
              <a:pathLst>
                <a:path w="1355090" h="142875">
                  <a:moveTo>
                    <a:pt x="0" y="142874"/>
                  </a:moveTo>
                  <a:lnTo>
                    <a:pt x="0" y="0"/>
                  </a:lnTo>
                  <a:lnTo>
                    <a:pt x="1354913" y="0"/>
                  </a:lnTo>
                  <a:lnTo>
                    <a:pt x="1354913" y="142874"/>
                  </a:lnTo>
                  <a:lnTo>
                    <a:pt x="0" y="142874"/>
                  </a:lnTo>
                  <a:close/>
                </a:path>
              </a:pathLst>
            </a:custGeom>
            <a:solidFill>
              <a:srgbClr val="004AAC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9722275"/>
              <a:ext cx="7556500" cy="970280"/>
            </a:xfrm>
            <a:custGeom>
              <a:avLst/>
              <a:gdLst/>
              <a:ahLst/>
              <a:cxnLst/>
              <a:rect l="l" t="t" r="r" b="b"/>
              <a:pathLst>
                <a:path w="7556500" h="970279">
                  <a:moveTo>
                    <a:pt x="0" y="969704"/>
                  </a:moveTo>
                  <a:lnTo>
                    <a:pt x="0" y="0"/>
                  </a:lnTo>
                  <a:lnTo>
                    <a:pt x="7555990" y="0"/>
                  </a:lnTo>
                  <a:lnTo>
                    <a:pt x="7555990" y="969704"/>
                  </a:lnTo>
                  <a:lnTo>
                    <a:pt x="0" y="969704"/>
                  </a:lnTo>
                  <a:close/>
                </a:path>
              </a:pathLst>
            </a:custGeom>
            <a:solidFill>
              <a:srgbClr val="002A49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6751" y="9801373"/>
              <a:ext cx="1743074" cy="781049"/>
            </a:xfrm>
            <a:prstGeom prst="rect">
              <a:avLst/>
            </a:prstGeom>
          </p:spPr>
        </p:pic>
      </p:grpSp>
      <p:sp>
        <p:nvSpPr>
          <p:cNvPr id="6" name="object 6"/>
          <p:cNvSpPr/>
          <p:nvPr/>
        </p:nvSpPr>
        <p:spPr>
          <a:xfrm>
            <a:off x="216751" y="2305639"/>
            <a:ext cx="7140575" cy="5712460"/>
          </a:xfrm>
          <a:custGeom>
            <a:avLst/>
            <a:gdLst/>
            <a:ahLst/>
            <a:cxnLst/>
            <a:rect l="l" t="t" r="r" b="b"/>
            <a:pathLst>
              <a:path w="7140575" h="5712459">
                <a:moveTo>
                  <a:pt x="6908978" y="5712250"/>
                </a:moveTo>
                <a:lnTo>
                  <a:pt x="238123" y="5712250"/>
                </a:lnTo>
                <a:lnTo>
                  <a:pt x="190134" y="5707413"/>
                </a:lnTo>
                <a:lnTo>
                  <a:pt x="145436" y="5693537"/>
                </a:lnTo>
                <a:lnTo>
                  <a:pt x="104987" y="5671582"/>
                </a:lnTo>
                <a:lnTo>
                  <a:pt x="69745" y="5642505"/>
                </a:lnTo>
                <a:lnTo>
                  <a:pt x="40668" y="5607263"/>
                </a:lnTo>
                <a:lnTo>
                  <a:pt x="18713" y="5566814"/>
                </a:lnTo>
                <a:lnTo>
                  <a:pt x="4837" y="5522116"/>
                </a:lnTo>
                <a:lnTo>
                  <a:pt x="0" y="5474125"/>
                </a:lnTo>
                <a:lnTo>
                  <a:pt x="0" y="238124"/>
                </a:lnTo>
                <a:lnTo>
                  <a:pt x="4837" y="190134"/>
                </a:lnTo>
                <a:lnTo>
                  <a:pt x="18713" y="145436"/>
                </a:lnTo>
                <a:lnTo>
                  <a:pt x="40668" y="104987"/>
                </a:lnTo>
                <a:lnTo>
                  <a:pt x="69745" y="69745"/>
                </a:lnTo>
                <a:lnTo>
                  <a:pt x="104987" y="40668"/>
                </a:lnTo>
                <a:lnTo>
                  <a:pt x="145436" y="18713"/>
                </a:lnTo>
                <a:lnTo>
                  <a:pt x="190134" y="4837"/>
                </a:lnTo>
                <a:lnTo>
                  <a:pt x="238124" y="0"/>
                </a:lnTo>
                <a:lnTo>
                  <a:pt x="6908977" y="0"/>
                </a:lnTo>
                <a:lnTo>
                  <a:pt x="6956967" y="4837"/>
                </a:lnTo>
                <a:lnTo>
                  <a:pt x="7001665" y="18713"/>
                </a:lnTo>
                <a:lnTo>
                  <a:pt x="7042114" y="40668"/>
                </a:lnTo>
                <a:lnTo>
                  <a:pt x="7077356" y="69745"/>
                </a:lnTo>
                <a:lnTo>
                  <a:pt x="7106433" y="104987"/>
                </a:lnTo>
                <a:lnTo>
                  <a:pt x="7128388" y="145436"/>
                </a:lnTo>
                <a:lnTo>
                  <a:pt x="7140313" y="183850"/>
                </a:lnTo>
                <a:lnTo>
                  <a:pt x="7140313" y="5528399"/>
                </a:lnTo>
                <a:lnTo>
                  <a:pt x="7128388" y="5566814"/>
                </a:lnTo>
                <a:lnTo>
                  <a:pt x="7106433" y="5607263"/>
                </a:lnTo>
                <a:lnTo>
                  <a:pt x="7077356" y="5642505"/>
                </a:lnTo>
                <a:lnTo>
                  <a:pt x="7042114" y="5671582"/>
                </a:lnTo>
                <a:lnTo>
                  <a:pt x="7001665" y="5693537"/>
                </a:lnTo>
                <a:lnTo>
                  <a:pt x="6956967" y="5707413"/>
                </a:lnTo>
                <a:lnTo>
                  <a:pt x="6908978" y="5712250"/>
                </a:lnTo>
                <a:close/>
              </a:path>
            </a:pathLst>
          </a:custGeom>
          <a:solidFill>
            <a:srgbClr val="002A49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8755" marR="187325" algn="ctr">
              <a:lnSpc>
                <a:spcPct val="113599"/>
              </a:lnSpc>
              <a:spcBef>
                <a:spcPts val="95"/>
              </a:spcBef>
            </a:pPr>
            <a:r>
              <a:rPr dirty="0"/>
              <a:t>O</a:t>
            </a:r>
            <a:r>
              <a:rPr spc="90" dirty="0"/>
              <a:t> comitê </a:t>
            </a:r>
            <a:r>
              <a:rPr dirty="0"/>
              <a:t>se</a:t>
            </a:r>
            <a:r>
              <a:rPr spc="90" dirty="0"/>
              <a:t> </a:t>
            </a:r>
            <a:r>
              <a:rPr spc="85" dirty="0"/>
              <a:t>reúne</a:t>
            </a:r>
            <a:r>
              <a:rPr spc="95" dirty="0"/>
              <a:t> </a:t>
            </a:r>
            <a:r>
              <a:rPr spc="85" dirty="0"/>
              <a:t>mensalmente</a:t>
            </a:r>
            <a:r>
              <a:rPr spc="90" dirty="0"/>
              <a:t> </a:t>
            </a:r>
            <a:r>
              <a:rPr spc="80" dirty="0"/>
              <a:t>para</a:t>
            </a:r>
            <a:r>
              <a:rPr spc="90" dirty="0"/>
              <a:t> </a:t>
            </a:r>
            <a:r>
              <a:rPr spc="75" dirty="0"/>
              <a:t>alinhar</a:t>
            </a:r>
            <a:r>
              <a:rPr spc="95" dirty="0"/>
              <a:t> </a:t>
            </a:r>
            <a:r>
              <a:rPr spc="-50" dirty="0"/>
              <a:t>e </a:t>
            </a:r>
            <a:r>
              <a:rPr spc="95" dirty="0"/>
              <a:t>aprovar</a:t>
            </a:r>
            <a:r>
              <a:rPr spc="85" dirty="0"/>
              <a:t> medidas </a:t>
            </a:r>
            <a:r>
              <a:rPr dirty="0"/>
              <a:t>a</a:t>
            </a:r>
            <a:r>
              <a:rPr spc="90" dirty="0"/>
              <a:t> </a:t>
            </a:r>
            <a:r>
              <a:rPr spc="70" dirty="0"/>
              <a:t>serem</a:t>
            </a:r>
            <a:r>
              <a:rPr spc="85" dirty="0"/>
              <a:t> adotadas </a:t>
            </a:r>
            <a:r>
              <a:rPr spc="60" dirty="0"/>
              <a:t>em</a:t>
            </a:r>
            <a:r>
              <a:rPr spc="90" dirty="0"/>
              <a:t> </a:t>
            </a:r>
            <a:r>
              <a:rPr spc="85" dirty="0"/>
              <a:t>face </a:t>
            </a:r>
            <a:r>
              <a:rPr spc="45" dirty="0"/>
              <a:t>de </a:t>
            </a:r>
            <a:r>
              <a:rPr spc="85" dirty="0"/>
              <a:t>sonegadores</a:t>
            </a:r>
            <a:r>
              <a:rPr spc="75" dirty="0"/>
              <a:t> </a:t>
            </a:r>
            <a:r>
              <a:rPr dirty="0"/>
              <a:t>e</a:t>
            </a:r>
            <a:r>
              <a:rPr spc="85" dirty="0"/>
              <a:t> </a:t>
            </a:r>
            <a:r>
              <a:rPr spc="95" dirty="0"/>
              <a:t>devedores</a:t>
            </a:r>
            <a:r>
              <a:rPr spc="85" dirty="0"/>
              <a:t> </a:t>
            </a:r>
            <a:r>
              <a:rPr spc="70" dirty="0"/>
              <a:t>recalcitrantes.</a:t>
            </a:r>
          </a:p>
          <a:p>
            <a:pPr marL="362585" marR="220979" indent="-130175">
              <a:lnSpc>
                <a:spcPct val="113599"/>
              </a:lnSpc>
              <a:spcBef>
                <a:spcPts val="1580"/>
              </a:spcBef>
            </a:pPr>
            <a:r>
              <a:rPr spc="75" dirty="0"/>
              <a:t>Paralelamente,</a:t>
            </a:r>
            <a:r>
              <a:rPr spc="120" dirty="0"/>
              <a:t> </a:t>
            </a:r>
            <a:r>
              <a:rPr dirty="0"/>
              <a:t>são</a:t>
            </a:r>
            <a:r>
              <a:rPr spc="125" dirty="0"/>
              <a:t> </a:t>
            </a:r>
            <a:r>
              <a:rPr spc="70" dirty="0"/>
              <a:t>realizadas</a:t>
            </a:r>
            <a:r>
              <a:rPr spc="120" dirty="0"/>
              <a:t> </a:t>
            </a:r>
            <a:r>
              <a:rPr spc="75" dirty="0"/>
              <a:t>audiências</a:t>
            </a:r>
            <a:r>
              <a:rPr spc="125" dirty="0"/>
              <a:t> </a:t>
            </a:r>
            <a:r>
              <a:rPr spc="55" dirty="0"/>
              <a:t>com </a:t>
            </a:r>
            <a:r>
              <a:rPr spc="100" dirty="0"/>
              <a:t>contribuintes</a:t>
            </a:r>
            <a:r>
              <a:rPr spc="90" dirty="0"/>
              <a:t> </a:t>
            </a:r>
            <a:r>
              <a:rPr dirty="0"/>
              <a:t>e</a:t>
            </a:r>
            <a:r>
              <a:rPr spc="95" dirty="0"/>
              <a:t> </a:t>
            </a:r>
            <a:r>
              <a:rPr spc="80" dirty="0"/>
              <a:t>investigados,</a:t>
            </a:r>
            <a:r>
              <a:rPr spc="90" dirty="0"/>
              <a:t> </a:t>
            </a:r>
            <a:r>
              <a:rPr spc="85" dirty="0"/>
              <a:t>pautadas</a:t>
            </a:r>
            <a:r>
              <a:rPr spc="95" dirty="0"/>
              <a:t> </a:t>
            </a:r>
            <a:r>
              <a:rPr spc="45" dirty="0"/>
              <a:t>pela</a:t>
            </a:r>
          </a:p>
          <a:p>
            <a:pPr marL="205740" marR="194310" indent="62865">
              <a:lnSpc>
                <a:spcPct val="113599"/>
              </a:lnSpc>
            </a:pPr>
            <a:r>
              <a:rPr spc="80" dirty="0"/>
              <a:t>consensualidade, com</a:t>
            </a:r>
            <a:r>
              <a:rPr spc="85" dirty="0"/>
              <a:t> </a:t>
            </a:r>
            <a:r>
              <a:rPr dirty="0"/>
              <a:t>a</a:t>
            </a:r>
            <a:r>
              <a:rPr spc="85" dirty="0"/>
              <a:t> adoção </a:t>
            </a:r>
            <a:r>
              <a:rPr spc="70" dirty="0"/>
              <a:t>de</a:t>
            </a:r>
            <a:r>
              <a:rPr spc="80" dirty="0"/>
              <a:t> </a:t>
            </a:r>
            <a:r>
              <a:rPr spc="60" dirty="0"/>
              <a:t>meios</a:t>
            </a:r>
            <a:r>
              <a:rPr spc="85" dirty="0"/>
              <a:t> </a:t>
            </a:r>
            <a:r>
              <a:rPr spc="35" dirty="0"/>
              <a:t>não </a:t>
            </a:r>
            <a:r>
              <a:rPr spc="75" dirty="0"/>
              <a:t>jurisdicionais</a:t>
            </a:r>
            <a:r>
              <a:rPr spc="95" dirty="0"/>
              <a:t> </a:t>
            </a:r>
            <a:r>
              <a:rPr spc="70" dirty="0"/>
              <a:t>de</a:t>
            </a:r>
            <a:r>
              <a:rPr spc="100" dirty="0"/>
              <a:t> </a:t>
            </a:r>
            <a:r>
              <a:rPr spc="75" dirty="0"/>
              <a:t>resolução</a:t>
            </a:r>
            <a:r>
              <a:rPr spc="100" dirty="0"/>
              <a:t> </a:t>
            </a:r>
            <a:r>
              <a:rPr spc="70" dirty="0"/>
              <a:t>de</a:t>
            </a:r>
            <a:r>
              <a:rPr spc="100" dirty="0"/>
              <a:t> </a:t>
            </a:r>
            <a:r>
              <a:rPr spc="90" dirty="0"/>
              <a:t>conflitos,</a:t>
            </a:r>
            <a:r>
              <a:rPr spc="100" dirty="0"/>
              <a:t> </a:t>
            </a:r>
            <a:r>
              <a:rPr spc="95" dirty="0"/>
              <a:t>tendo</a:t>
            </a:r>
          </a:p>
          <a:p>
            <a:pPr marL="3810" algn="ctr">
              <a:lnSpc>
                <a:spcPct val="100000"/>
              </a:lnSpc>
              <a:spcBef>
                <a:spcPts val="270"/>
              </a:spcBef>
            </a:pPr>
            <a:r>
              <a:rPr spc="60" dirty="0"/>
              <a:t>sido</a:t>
            </a:r>
            <a:r>
              <a:rPr spc="80" dirty="0"/>
              <a:t> </a:t>
            </a:r>
            <a:r>
              <a:rPr spc="100" dirty="0"/>
              <a:t>firmados</a:t>
            </a:r>
            <a:r>
              <a:rPr spc="80" dirty="0"/>
              <a:t> </a:t>
            </a:r>
            <a:r>
              <a:rPr spc="75" dirty="0"/>
              <a:t>diversos</a:t>
            </a:r>
            <a:r>
              <a:rPr spc="85" dirty="0"/>
              <a:t> </a:t>
            </a:r>
            <a:r>
              <a:rPr dirty="0"/>
              <a:t>ANPPs</a:t>
            </a:r>
            <a:r>
              <a:rPr spc="80" dirty="0"/>
              <a:t> </a:t>
            </a:r>
            <a:r>
              <a:rPr dirty="0"/>
              <a:t>e</a:t>
            </a:r>
            <a:r>
              <a:rPr spc="85" dirty="0"/>
              <a:t> </a:t>
            </a:r>
            <a:r>
              <a:rPr spc="75" dirty="0"/>
              <a:t>acordos</a:t>
            </a:r>
          </a:p>
          <a:p>
            <a:pPr marL="260350" marR="248920" algn="ctr">
              <a:lnSpc>
                <a:spcPct val="113599"/>
              </a:lnSpc>
            </a:pPr>
            <a:r>
              <a:rPr spc="90" dirty="0"/>
              <a:t>administrativos</a:t>
            </a:r>
            <a:r>
              <a:rPr spc="75" dirty="0"/>
              <a:t> </a:t>
            </a:r>
            <a:r>
              <a:rPr spc="105" dirty="0"/>
              <a:t>(parcelamentos</a:t>
            </a:r>
            <a:r>
              <a:rPr spc="80" dirty="0"/>
              <a:t> </a:t>
            </a:r>
            <a:r>
              <a:rPr dirty="0"/>
              <a:t>e</a:t>
            </a:r>
            <a:r>
              <a:rPr spc="80" dirty="0"/>
              <a:t> </a:t>
            </a:r>
            <a:r>
              <a:rPr spc="65" dirty="0"/>
              <a:t>transações </a:t>
            </a:r>
            <a:r>
              <a:rPr spc="90" dirty="0"/>
              <a:t>tributárias).</a:t>
            </a:r>
          </a:p>
          <a:p>
            <a:pPr marL="89535" marR="78105" algn="ctr">
              <a:lnSpc>
                <a:spcPct val="113599"/>
              </a:lnSpc>
              <a:spcBef>
                <a:spcPts val="1575"/>
              </a:spcBef>
            </a:pPr>
            <a:r>
              <a:rPr spc="105" dirty="0"/>
              <a:t>Com</a:t>
            </a:r>
            <a:r>
              <a:rPr spc="65" dirty="0"/>
              <a:t> </a:t>
            </a:r>
            <a:r>
              <a:rPr dirty="0"/>
              <a:t>a</a:t>
            </a:r>
            <a:r>
              <a:rPr spc="70" dirty="0"/>
              <a:t> </a:t>
            </a:r>
            <a:r>
              <a:rPr spc="85" dirty="0"/>
              <a:t>adoção</a:t>
            </a:r>
            <a:r>
              <a:rPr spc="70" dirty="0"/>
              <a:t> de </a:t>
            </a:r>
            <a:r>
              <a:rPr dirty="0"/>
              <a:t>tais</a:t>
            </a:r>
            <a:r>
              <a:rPr spc="70" dirty="0"/>
              <a:t> </a:t>
            </a:r>
            <a:r>
              <a:rPr spc="80" dirty="0"/>
              <a:t>medidas,</a:t>
            </a:r>
            <a:r>
              <a:rPr spc="70" dirty="0"/>
              <a:t> </a:t>
            </a:r>
            <a:r>
              <a:rPr dirty="0"/>
              <a:t>a</a:t>
            </a:r>
            <a:r>
              <a:rPr spc="70" dirty="0"/>
              <a:t> </a:t>
            </a:r>
            <a:r>
              <a:rPr dirty="0"/>
              <a:t>SEFAZ,</a:t>
            </a:r>
            <a:r>
              <a:rPr spc="65" dirty="0"/>
              <a:t> </a:t>
            </a:r>
            <a:r>
              <a:rPr dirty="0"/>
              <a:t>o</a:t>
            </a:r>
            <a:r>
              <a:rPr spc="70" dirty="0"/>
              <a:t> </a:t>
            </a:r>
            <a:r>
              <a:rPr dirty="0"/>
              <a:t>MP</a:t>
            </a:r>
            <a:r>
              <a:rPr spc="70" dirty="0"/>
              <a:t> </a:t>
            </a:r>
            <a:r>
              <a:rPr dirty="0"/>
              <a:t>e</a:t>
            </a:r>
            <a:r>
              <a:rPr spc="70" dirty="0"/>
              <a:t> </a:t>
            </a:r>
            <a:r>
              <a:rPr spc="-50" dirty="0"/>
              <a:t>a </a:t>
            </a:r>
            <a:r>
              <a:rPr dirty="0"/>
              <a:t>PGE</a:t>
            </a:r>
            <a:r>
              <a:rPr spc="80" dirty="0"/>
              <a:t> </a:t>
            </a:r>
            <a:r>
              <a:rPr spc="85" dirty="0"/>
              <a:t>esperam </a:t>
            </a:r>
            <a:r>
              <a:rPr spc="105" dirty="0"/>
              <a:t>contribuir</a:t>
            </a:r>
            <a:r>
              <a:rPr spc="80" dirty="0"/>
              <a:t> com</a:t>
            </a:r>
            <a:r>
              <a:rPr spc="85" dirty="0"/>
              <a:t> </a:t>
            </a:r>
            <a:r>
              <a:rPr dirty="0"/>
              <a:t>o</a:t>
            </a:r>
            <a:r>
              <a:rPr spc="80" dirty="0"/>
              <a:t> </a:t>
            </a:r>
            <a:r>
              <a:rPr spc="70" dirty="0"/>
              <a:t>ingresso</a:t>
            </a:r>
            <a:r>
              <a:rPr spc="85" dirty="0"/>
              <a:t> </a:t>
            </a:r>
            <a:r>
              <a:rPr spc="45" dirty="0"/>
              <a:t>de</a:t>
            </a:r>
          </a:p>
          <a:p>
            <a:pPr marL="140335" marR="128905" algn="ctr">
              <a:lnSpc>
                <a:spcPct val="113599"/>
              </a:lnSpc>
            </a:pPr>
            <a:r>
              <a:rPr spc="75" dirty="0"/>
              <a:t>recursos</a:t>
            </a:r>
            <a:r>
              <a:rPr spc="105" dirty="0"/>
              <a:t> </a:t>
            </a:r>
            <a:r>
              <a:rPr spc="90" dirty="0"/>
              <a:t>financeiros</a:t>
            </a:r>
            <a:r>
              <a:rPr spc="105" dirty="0"/>
              <a:t> </a:t>
            </a:r>
            <a:r>
              <a:rPr dirty="0"/>
              <a:t>aos</a:t>
            </a:r>
            <a:r>
              <a:rPr spc="105" dirty="0"/>
              <a:t> </a:t>
            </a:r>
            <a:r>
              <a:rPr spc="90" dirty="0"/>
              <a:t>cofres</a:t>
            </a:r>
            <a:r>
              <a:rPr spc="105" dirty="0"/>
              <a:t> </a:t>
            </a:r>
            <a:r>
              <a:rPr spc="85" dirty="0"/>
              <a:t>públicos</a:t>
            </a:r>
            <a:r>
              <a:rPr spc="110" dirty="0"/>
              <a:t> </a:t>
            </a:r>
            <a:r>
              <a:rPr spc="80" dirty="0"/>
              <a:t>para</a:t>
            </a:r>
            <a:r>
              <a:rPr spc="105" dirty="0"/>
              <a:t> </a:t>
            </a:r>
            <a:r>
              <a:rPr spc="-50" dirty="0"/>
              <a:t>o </a:t>
            </a:r>
            <a:r>
              <a:rPr spc="105" dirty="0"/>
              <a:t>atendimento</a:t>
            </a:r>
            <a:r>
              <a:rPr spc="95" dirty="0"/>
              <a:t> </a:t>
            </a:r>
            <a:r>
              <a:rPr spc="70" dirty="0"/>
              <a:t>de</a:t>
            </a:r>
            <a:r>
              <a:rPr spc="100" dirty="0"/>
              <a:t> </a:t>
            </a:r>
            <a:r>
              <a:rPr spc="70" dirty="0"/>
              <a:t>necessidades</a:t>
            </a:r>
            <a:r>
              <a:rPr spc="95" dirty="0"/>
              <a:t> </a:t>
            </a:r>
            <a:r>
              <a:rPr spc="50" dirty="0"/>
              <a:t>essenciais</a:t>
            </a:r>
            <a:r>
              <a:rPr spc="100" dirty="0"/>
              <a:t> </a:t>
            </a:r>
            <a:r>
              <a:rPr spc="35" dirty="0"/>
              <a:t>da</a:t>
            </a:r>
          </a:p>
          <a:p>
            <a:pPr marL="15875" marR="5080" algn="ctr">
              <a:lnSpc>
                <a:spcPct val="113599"/>
              </a:lnSpc>
            </a:pPr>
            <a:r>
              <a:rPr spc="95" dirty="0"/>
              <a:t>população </a:t>
            </a:r>
            <a:r>
              <a:rPr spc="70" dirty="0"/>
              <a:t>paulista,</a:t>
            </a:r>
            <a:r>
              <a:rPr spc="95" dirty="0"/>
              <a:t> </a:t>
            </a:r>
            <a:r>
              <a:rPr spc="60" dirty="0"/>
              <a:t>além</a:t>
            </a:r>
            <a:r>
              <a:rPr spc="95" dirty="0"/>
              <a:t> </a:t>
            </a:r>
            <a:r>
              <a:rPr spc="70" dirty="0"/>
              <a:t>de</a:t>
            </a:r>
            <a:r>
              <a:rPr spc="95" dirty="0"/>
              <a:t> melhorar </a:t>
            </a:r>
            <a:r>
              <a:rPr dirty="0"/>
              <a:t>o</a:t>
            </a:r>
            <a:r>
              <a:rPr spc="100" dirty="0"/>
              <a:t> </a:t>
            </a:r>
            <a:r>
              <a:rPr spc="85" dirty="0"/>
              <a:t>ambiente </a:t>
            </a:r>
            <a:r>
              <a:rPr spc="75" dirty="0"/>
              <a:t>concorrencial.</a:t>
            </a:r>
          </a:p>
        </p:txBody>
      </p:sp>
      <p:grpSp>
        <p:nvGrpSpPr>
          <p:cNvPr id="8" name="object 8"/>
          <p:cNvGrpSpPr/>
          <p:nvPr/>
        </p:nvGrpSpPr>
        <p:grpSpPr>
          <a:xfrm>
            <a:off x="577612" y="7618673"/>
            <a:ext cx="6609715" cy="1732280"/>
            <a:chOff x="577612" y="7618673"/>
            <a:chExt cx="6609715" cy="1732280"/>
          </a:xfrm>
        </p:grpSpPr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89393" y="7618673"/>
              <a:ext cx="2597824" cy="1731883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77612" y="8484615"/>
              <a:ext cx="69721" cy="69721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33817" y="8484615"/>
              <a:ext cx="69721" cy="69721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90022" y="8484615"/>
              <a:ext cx="69721" cy="69721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46227" y="8484615"/>
              <a:ext cx="69721" cy="69721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02432" y="8484615"/>
              <a:ext cx="69721" cy="69721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33817" y="8669418"/>
              <a:ext cx="69721" cy="69721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77612" y="8669418"/>
              <a:ext cx="69721" cy="69721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90022" y="8669418"/>
              <a:ext cx="69721" cy="69721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346227" y="8669418"/>
              <a:ext cx="69721" cy="69721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602432" y="8669418"/>
              <a:ext cx="69721" cy="69721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77612" y="8853802"/>
              <a:ext cx="69721" cy="69721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33817" y="8853802"/>
              <a:ext cx="69721" cy="69721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90022" y="8853802"/>
              <a:ext cx="69721" cy="69721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46227" y="8853802"/>
              <a:ext cx="69721" cy="69721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02432" y="8853802"/>
              <a:ext cx="69721" cy="69721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77612" y="9038186"/>
              <a:ext cx="69721" cy="65554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33817" y="9038186"/>
              <a:ext cx="69721" cy="65554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90022" y="9038186"/>
              <a:ext cx="69721" cy="65554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346227" y="9038186"/>
              <a:ext cx="69721" cy="65554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602432" y="9038186"/>
              <a:ext cx="68649" cy="65554"/>
            </a:xfrm>
            <a:prstGeom prst="rect">
              <a:avLst/>
            </a:prstGeom>
          </p:spPr>
        </p:pic>
      </p:grpSp>
      <p:sp>
        <p:nvSpPr>
          <p:cNvPr id="30" name="object 3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9850" rIns="0" bIns="0" rtlCol="0">
            <a:spAutoFit/>
          </a:bodyPr>
          <a:lstStyle/>
          <a:p>
            <a:pPr marL="107314" algn="ctr">
              <a:lnSpc>
                <a:spcPct val="100000"/>
              </a:lnSpc>
              <a:spcBef>
                <a:spcPts val="550"/>
              </a:spcBef>
            </a:pPr>
            <a:r>
              <a:rPr spc="-120" dirty="0"/>
              <a:t>A</a:t>
            </a:r>
            <a:r>
              <a:rPr spc="-240" dirty="0"/>
              <a:t> </a:t>
            </a:r>
            <a:r>
              <a:rPr spc="-40" dirty="0"/>
              <a:t>vertente</a:t>
            </a:r>
            <a:r>
              <a:rPr spc="-235" dirty="0"/>
              <a:t> </a:t>
            </a:r>
            <a:r>
              <a:rPr spc="-95" dirty="0"/>
              <a:t>consensualista</a:t>
            </a:r>
            <a:r>
              <a:rPr spc="-235" dirty="0"/>
              <a:t> </a:t>
            </a:r>
            <a:r>
              <a:rPr dirty="0"/>
              <a:t>do</a:t>
            </a:r>
            <a:r>
              <a:rPr spc="-235" dirty="0"/>
              <a:t> </a:t>
            </a:r>
            <a:r>
              <a:rPr spc="-55" dirty="0"/>
              <a:t>CIRA-</a:t>
            </a:r>
            <a:r>
              <a:rPr spc="-25" dirty="0"/>
              <a:t>SP</a:t>
            </a:r>
          </a:p>
          <a:p>
            <a:pPr marL="107314" marR="62865" algn="ctr">
              <a:lnSpc>
                <a:spcPct val="100000"/>
              </a:lnSpc>
              <a:spcBef>
                <a:spcPts val="470"/>
              </a:spcBef>
            </a:pPr>
            <a:r>
              <a:rPr sz="2500" spc="-75" dirty="0"/>
              <a:t>Redução</a:t>
            </a:r>
            <a:r>
              <a:rPr sz="2500" spc="-285" dirty="0"/>
              <a:t> </a:t>
            </a:r>
            <a:r>
              <a:rPr sz="2500" spc="-10" dirty="0"/>
              <a:t>de</a:t>
            </a:r>
            <a:r>
              <a:rPr sz="2500" spc="-280" dirty="0"/>
              <a:t> </a:t>
            </a:r>
            <a:r>
              <a:rPr sz="2500" spc="-10" dirty="0"/>
              <a:t>litigiosidade</a:t>
            </a:r>
            <a:endParaRPr sz="2500" dirty="0"/>
          </a:p>
        </p:txBody>
      </p:sp>
      <p:pic>
        <p:nvPicPr>
          <p:cNvPr id="31" name="object 31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5071393" y="9722295"/>
            <a:ext cx="2484597" cy="974279"/>
          </a:xfrm>
          <a:prstGeom prst="rect">
            <a:avLst/>
          </a:prstGeom>
        </p:spPr>
      </p:pic>
      <p:pic>
        <p:nvPicPr>
          <p:cNvPr id="32" name="object 3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090669" y="1310791"/>
            <a:ext cx="69721" cy="69721"/>
          </a:xfrm>
          <a:prstGeom prst="rect">
            <a:avLst/>
          </a:prstGeom>
        </p:spPr>
      </p:pic>
      <p:pic>
        <p:nvPicPr>
          <p:cNvPr id="33" name="object 3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346874" y="1310791"/>
            <a:ext cx="69721" cy="69721"/>
          </a:xfrm>
          <a:prstGeom prst="rect">
            <a:avLst/>
          </a:prstGeom>
        </p:spPr>
      </p:pic>
      <p:pic>
        <p:nvPicPr>
          <p:cNvPr id="34" name="object 3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859284" y="1310791"/>
            <a:ext cx="69721" cy="69721"/>
          </a:xfrm>
          <a:prstGeom prst="rect">
            <a:avLst/>
          </a:prstGeom>
        </p:spPr>
      </p:pic>
      <p:pic>
        <p:nvPicPr>
          <p:cNvPr id="35" name="object 35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603079" y="1310791"/>
            <a:ext cx="69721" cy="69721"/>
          </a:xfrm>
          <a:prstGeom prst="rect">
            <a:avLst/>
          </a:prstGeom>
        </p:spPr>
      </p:pic>
      <p:pic>
        <p:nvPicPr>
          <p:cNvPr id="36" name="object 3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115489" y="1310791"/>
            <a:ext cx="69721" cy="69721"/>
          </a:xfrm>
          <a:prstGeom prst="rect">
            <a:avLst/>
          </a:prstGeom>
        </p:spPr>
      </p:pic>
      <p:pic>
        <p:nvPicPr>
          <p:cNvPr id="37" name="object 3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090669" y="1495595"/>
            <a:ext cx="69721" cy="69721"/>
          </a:xfrm>
          <a:prstGeom prst="rect">
            <a:avLst/>
          </a:prstGeom>
        </p:spPr>
      </p:pic>
      <p:pic>
        <p:nvPicPr>
          <p:cNvPr id="38" name="object 3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603079" y="1495595"/>
            <a:ext cx="69721" cy="69721"/>
          </a:xfrm>
          <a:prstGeom prst="rect">
            <a:avLst/>
          </a:prstGeom>
        </p:spPr>
      </p:pic>
      <p:pic>
        <p:nvPicPr>
          <p:cNvPr id="39" name="object 3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346874" y="1495595"/>
            <a:ext cx="69721" cy="69721"/>
          </a:xfrm>
          <a:prstGeom prst="rect">
            <a:avLst/>
          </a:prstGeom>
        </p:spPr>
      </p:pic>
      <p:pic>
        <p:nvPicPr>
          <p:cNvPr id="40" name="object 4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859284" y="1495595"/>
            <a:ext cx="69721" cy="69721"/>
          </a:xfrm>
          <a:prstGeom prst="rect">
            <a:avLst/>
          </a:prstGeom>
        </p:spPr>
      </p:pic>
      <p:pic>
        <p:nvPicPr>
          <p:cNvPr id="41" name="object 4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115489" y="1495595"/>
            <a:ext cx="69721" cy="69721"/>
          </a:xfrm>
          <a:prstGeom prst="rect">
            <a:avLst/>
          </a:prstGeom>
        </p:spPr>
      </p:pic>
      <p:pic>
        <p:nvPicPr>
          <p:cNvPr id="42" name="object 4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090669" y="1679979"/>
            <a:ext cx="69721" cy="69721"/>
          </a:xfrm>
          <a:prstGeom prst="rect">
            <a:avLst/>
          </a:prstGeom>
        </p:spPr>
      </p:pic>
      <p:pic>
        <p:nvPicPr>
          <p:cNvPr id="43" name="object 4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346874" y="1679979"/>
            <a:ext cx="69721" cy="69721"/>
          </a:xfrm>
          <a:prstGeom prst="rect">
            <a:avLst/>
          </a:prstGeom>
        </p:spPr>
      </p:pic>
      <p:pic>
        <p:nvPicPr>
          <p:cNvPr id="44" name="object 4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859284" y="1679979"/>
            <a:ext cx="69721" cy="69721"/>
          </a:xfrm>
          <a:prstGeom prst="rect">
            <a:avLst/>
          </a:prstGeom>
        </p:spPr>
      </p:pic>
      <p:pic>
        <p:nvPicPr>
          <p:cNvPr id="45" name="object 4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603079" y="1679979"/>
            <a:ext cx="69721" cy="69721"/>
          </a:xfrm>
          <a:prstGeom prst="rect">
            <a:avLst/>
          </a:prstGeom>
        </p:spPr>
      </p:pic>
      <p:pic>
        <p:nvPicPr>
          <p:cNvPr id="46" name="object 4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115489" y="1679979"/>
            <a:ext cx="69721" cy="69721"/>
          </a:xfrm>
          <a:prstGeom prst="rect">
            <a:avLst/>
          </a:prstGeom>
        </p:spPr>
      </p:pic>
      <p:pic>
        <p:nvPicPr>
          <p:cNvPr id="47" name="object 4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090670" y="1864362"/>
            <a:ext cx="69721" cy="65554"/>
          </a:xfrm>
          <a:prstGeom prst="rect">
            <a:avLst/>
          </a:prstGeom>
        </p:spPr>
      </p:pic>
      <p:pic>
        <p:nvPicPr>
          <p:cNvPr id="48" name="object 4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346874" y="1864362"/>
            <a:ext cx="69721" cy="65554"/>
          </a:xfrm>
          <a:prstGeom prst="rect">
            <a:avLst/>
          </a:prstGeom>
        </p:spPr>
      </p:pic>
      <p:pic>
        <p:nvPicPr>
          <p:cNvPr id="49" name="object 4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603079" y="1864362"/>
            <a:ext cx="69721" cy="65554"/>
          </a:xfrm>
          <a:prstGeom prst="rect">
            <a:avLst/>
          </a:prstGeom>
        </p:spPr>
      </p:pic>
      <p:pic>
        <p:nvPicPr>
          <p:cNvPr id="50" name="object 5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859285" y="1864362"/>
            <a:ext cx="69721" cy="65554"/>
          </a:xfrm>
          <a:prstGeom prst="rect">
            <a:avLst/>
          </a:prstGeom>
        </p:spPr>
      </p:pic>
      <p:pic>
        <p:nvPicPr>
          <p:cNvPr id="51" name="object 51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7115489" y="1864362"/>
            <a:ext cx="68650" cy="6555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08678" y="337570"/>
            <a:ext cx="7142541" cy="10007263"/>
            <a:chOff x="208678" y="337570"/>
            <a:chExt cx="7142541" cy="10007263"/>
          </a:xfrm>
        </p:grpSpPr>
        <p:sp>
          <p:nvSpPr>
            <p:cNvPr id="3" name="object 3"/>
            <p:cNvSpPr/>
            <p:nvPr/>
          </p:nvSpPr>
          <p:spPr>
            <a:xfrm>
              <a:off x="1534828" y="2566110"/>
              <a:ext cx="4276090" cy="4254500"/>
            </a:xfrm>
            <a:custGeom>
              <a:avLst/>
              <a:gdLst/>
              <a:ahLst/>
              <a:cxnLst/>
              <a:rect l="l" t="t" r="r" b="b"/>
              <a:pathLst>
                <a:path w="4276090" h="4254500">
                  <a:moveTo>
                    <a:pt x="2470603" y="12699"/>
                  </a:moveTo>
                  <a:lnTo>
                    <a:pt x="1804946" y="12699"/>
                  </a:lnTo>
                  <a:lnTo>
                    <a:pt x="1851590" y="0"/>
                  </a:lnTo>
                  <a:lnTo>
                    <a:pt x="2423958" y="0"/>
                  </a:lnTo>
                  <a:lnTo>
                    <a:pt x="2470603" y="12699"/>
                  </a:lnTo>
                  <a:close/>
                </a:path>
                <a:path w="4276090" h="4254500">
                  <a:moveTo>
                    <a:pt x="2653760" y="4203699"/>
                  </a:moveTo>
                  <a:lnTo>
                    <a:pt x="1621789" y="4203699"/>
                  </a:lnTo>
                  <a:lnTo>
                    <a:pt x="1488331" y="4165599"/>
                  </a:lnTo>
                  <a:lnTo>
                    <a:pt x="1444650" y="4140199"/>
                  </a:lnTo>
                  <a:lnTo>
                    <a:pt x="1316181" y="4102099"/>
                  </a:lnTo>
                  <a:lnTo>
                    <a:pt x="1274254" y="4076699"/>
                  </a:lnTo>
                  <a:lnTo>
                    <a:pt x="1232793" y="4063999"/>
                  </a:lnTo>
                  <a:lnTo>
                    <a:pt x="1191810" y="4038599"/>
                  </a:lnTo>
                  <a:lnTo>
                    <a:pt x="1151317" y="4025899"/>
                  </a:lnTo>
                  <a:lnTo>
                    <a:pt x="1071843" y="3975099"/>
                  </a:lnTo>
                  <a:lnTo>
                    <a:pt x="994462" y="3924299"/>
                  </a:lnTo>
                  <a:lnTo>
                    <a:pt x="956585" y="3898899"/>
                  </a:lnTo>
                  <a:lnTo>
                    <a:pt x="919265" y="3873499"/>
                  </a:lnTo>
                  <a:lnTo>
                    <a:pt x="882513" y="3848099"/>
                  </a:lnTo>
                  <a:lnTo>
                    <a:pt x="846342" y="3822699"/>
                  </a:lnTo>
                  <a:lnTo>
                    <a:pt x="810761" y="3797299"/>
                  </a:lnTo>
                  <a:lnTo>
                    <a:pt x="775783" y="3771899"/>
                  </a:lnTo>
                  <a:lnTo>
                    <a:pt x="741418" y="3746499"/>
                  </a:lnTo>
                  <a:lnTo>
                    <a:pt x="707679" y="3708399"/>
                  </a:lnTo>
                  <a:lnTo>
                    <a:pt x="674576" y="3682999"/>
                  </a:lnTo>
                  <a:lnTo>
                    <a:pt x="642121" y="3644899"/>
                  </a:lnTo>
                  <a:lnTo>
                    <a:pt x="610324" y="3619499"/>
                  </a:lnTo>
                  <a:lnTo>
                    <a:pt x="579198" y="3581399"/>
                  </a:lnTo>
                  <a:lnTo>
                    <a:pt x="548754" y="3555999"/>
                  </a:lnTo>
                  <a:lnTo>
                    <a:pt x="519002" y="3517899"/>
                  </a:lnTo>
                  <a:lnTo>
                    <a:pt x="489955" y="3479799"/>
                  </a:lnTo>
                  <a:lnTo>
                    <a:pt x="461624" y="3454399"/>
                  </a:lnTo>
                  <a:lnTo>
                    <a:pt x="434019" y="3416299"/>
                  </a:lnTo>
                  <a:lnTo>
                    <a:pt x="407152" y="3378199"/>
                  </a:lnTo>
                  <a:lnTo>
                    <a:pt x="381035" y="3340099"/>
                  </a:lnTo>
                  <a:lnTo>
                    <a:pt x="355679" y="3301999"/>
                  </a:lnTo>
                  <a:lnTo>
                    <a:pt x="331095" y="3263899"/>
                  </a:lnTo>
                  <a:lnTo>
                    <a:pt x="307295" y="3225799"/>
                  </a:lnTo>
                  <a:lnTo>
                    <a:pt x="284289" y="3187699"/>
                  </a:lnTo>
                  <a:lnTo>
                    <a:pt x="262089" y="3149599"/>
                  </a:lnTo>
                  <a:lnTo>
                    <a:pt x="240707" y="3111499"/>
                  </a:lnTo>
                  <a:lnTo>
                    <a:pt x="220153" y="3073399"/>
                  </a:lnTo>
                  <a:lnTo>
                    <a:pt x="200440" y="3022599"/>
                  </a:lnTo>
                  <a:lnTo>
                    <a:pt x="181578" y="2984499"/>
                  </a:lnTo>
                  <a:lnTo>
                    <a:pt x="163578" y="2946399"/>
                  </a:lnTo>
                  <a:lnTo>
                    <a:pt x="146452" y="2908299"/>
                  </a:lnTo>
                  <a:lnTo>
                    <a:pt x="130212" y="2857499"/>
                  </a:lnTo>
                  <a:lnTo>
                    <a:pt x="114869" y="2819399"/>
                  </a:lnTo>
                  <a:lnTo>
                    <a:pt x="100433" y="2768599"/>
                  </a:lnTo>
                  <a:lnTo>
                    <a:pt x="86916" y="2730499"/>
                  </a:lnTo>
                  <a:lnTo>
                    <a:pt x="74330" y="2679699"/>
                  </a:lnTo>
                  <a:lnTo>
                    <a:pt x="62686" y="2641599"/>
                  </a:lnTo>
                  <a:lnTo>
                    <a:pt x="51995" y="2590799"/>
                  </a:lnTo>
                  <a:lnTo>
                    <a:pt x="42269" y="2552699"/>
                  </a:lnTo>
                  <a:lnTo>
                    <a:pt x="33518" y="2501899"/>
                  </a:lnTo>
                  <a:lnTo>
                    <a:pt x="25755" y="2451099"/>
                  </a:lnTo>
                  <a:lnTo>
                    <a:pt x="18990" y="2412999"/>
                  </a:lnTo>
                  <a:lnTo>
                    <a:pt x="13234" y="2362199"/>
                  </a:lnTo>
                  <a:lnTo>
                    <a:pt x="8500" y="2311399"/>
                  </a:lnTo>
                  <a:lnTo>
                    <a:pt x="4798" y="2273299"/>
                  </a:lnTo>
                  <a:lnTo>
                    <a:pt x="2140" y="2222499"/>
                  </a:lnTo>
                  <a:lnTo>
                    <a:pt x="536" y="2171699"/>
                  </a:lnTo>
                  <a:lnTo>
                    <a:pt x="0" y="2120899"/>
                  </a:lnTo>
                  <a:lnTo>
                    <a:pt x="536" y="2070099"/>
                  </a:lnTo>
                  <a:lnTo>
                    <a:pt x="2140" y="2031999"/>
                  </a:lnTo>
                  <a:lnTo>
                    <a:pt x="4798" y="1981199"/>
                  </a:lnTo>
                  <a:lnTo>
                    <a:pt x="8500" y="1930399"/>
                  </a:lnTo>
                  <a:lnTo>
                    <a:pt x="13234" y="1879599"/>
                  </a:lnTo>
                  <a:lnTo>
                    <a:pt x="18990" y="1841499"/>
                  </a:lnTo>
                  <a:lnTo>
                    <a:pt x="25755" y="1790699"/>
                  </a:lnTo>
                  <a:lnTo>
                    <a:pt x="33518" y="1739899"/>
                  </a:lnTo>
                  <a:lnTo>
                    <a:pt x="42269" y="1701799"/>
                  </a:lnTo>
                  <a:lnTo>
                    <a:pt x="51995" y="1650999"/>
                  </a:lnTo>
                  <a:lnTo>
                    <a:pt x="62686" y="1612899"/>
                  </a:lnTo>
                  <a:lnTo>
                    <a:pt x="74330" y="1562099"/>
                  </a:lnTo>
                  <a:lnTo>
                    <a:pt x="86916" y="1523999"/>
                  </a:lnTo>
                  <a:lnTo>
                    <a:pt x="100433" y="1473199"/>
                  </a:lnTo>
                  <a:lnTo>
                    <a:pt x="114869" y="1435099"/>
                  </a:lnTo>
                  <a:lnTo>
                    <a:pt x="130212" y="1384299"/>
                  </a:lnTo>
                  <a:lnTo>
                    <a:pt x="146452" y="1346199"/>
                  </a:lnTo>
                  <a:lnTo>
                    <a:pt x="163578" y="1295399"/>
                  </a:lnTo>
                  <a:lnTo>
                    <a:pt x="181578" y="1257299"/>
                  </a:lnTo>
                  <a:lnTo>
                    <a:pt x="200440" y="1219199"/>
                  </a:lnTo>
                  <a:lnTo>
                    <a:pt x="220153" y="1181099"/>
                  </a:lnTo>
                  <a:lnTo>
                    <a:pt x="240707" y="1130299"/>
                  </a:lnTo>
                  <a:lnTo>
                    <a:pt x="262089" y="1092199"/>
                  </a:lnTo>
                  <a:lnTo>
                    <a:pt x="284289" y="1054099"/>
                  </a:lnTo>
                  <a:lnTo>
                    <a:pt x="307295" y="1015999"/>
                  </a:lnTo>
                  <a:lnTo>
                    <a:pt x="331095" y="977899"/>
                  </a:lnTo>
                  <a:lnTo>
                    <a:pt x="355679" y="939799"/>
                  </a:lnTo>
                  <a:lnTo>
                    <a:pt x="381035" y="901699"/>
                  </a:lnTo>
                  <a:lnTo>
                    <a:pt x="407152" y="863599"/>
                  </a:lnTo>
                  <a:lnTo>
                    <a:pt x="434019" y="825499"/>
                  </a:lnTo>
                  <a:lnTo>
                    <a:pt x="461624" y="800099"/>
                  </a:lnTo>
                  <a:lnTo>
                    <a:pt x="489955" y="761999"/>
                  </a:lnTo>
                  <a:lnTo>
                    <a:pt x="519002" y="723899"/>
                  </a:lnTo>
                  <a:lnTo>
                    <a:pt x="548754" y="698499"/>
                  </a:lnTo>
                  <a:lnTo>
                    <a:pt x="579198" y="660399"/>
                  </a:lnTo>
                  <a:lnTo>
                    <a:pt x="610324" y="622299"/>
                  </a:lnTo>
                  <a:lnTo>
                    <a:pt x="642121" y="596899"/>
                  </a:lnTo>
                  <a:lnTo>
                    <a:pt x="674576" y="558799"/>
                  </a:lnTo>
                  <a:lnTo>
                    <a:pt x="707679" y="533399"/>
                  </a:lnTo>
                  <a:lnTo>
                    <a:pt x="741418" y="507999"/>
                  </a:lnTo>
                  <a:lnTo>
                    <a:pt x="775783" y="469899"/>
                  </a:lnTo>
                  <a:lnTo>
                    <a:pt x="810761" y="444499"/>
                  </a:lnTo>
                  <a:lnTo>
                    <a:pt x="846342" y="419099"/>
                  </a:lnTo>
                  <a:lnTo>
                    <a:pt x="882513" y="393699"/>
                  </a:lnTo>
                  <a:lnTo>
                    <a:pt x="919265" y="368299"/>
                  </a:lnTo>
                  <a:lnTo>
                    <a:pt x="956585" y="342899"/>
                  </a:lnTo>
                  <a:lnTo>
                    <a:pt x="1032885" y="292099"/>
                  </a:lnTo>
                  <a:lnTo>
                    <a:pt x="1111324" y="241299"/>
                  </a:lnTo>
                  <a:lnTo>
                    <a:pt x="1151317" y="228599"/>
                  </a:lnTo>
                  <a:lnTo>
                    <a:pt x="1191810" y="203199"/>
                  </a:lnTo>
                  <a:lnTo>
                    <a:pt x="1232793" y="190499"/>
                  </a:lnTo>
                  <a:lnTo>
                    <a:pt x="1274254" y="165099"/>
                  </a:lnTo>
                  <a:lnTo>
                    <a:pt x="1316181" y="152399"/>
                  </a:lnTo>
                  <a:lnTo>
                    <a:pt x="1358564" y="126999"/>
                  </a:lnTo>
                  <a:lnTo>
                    <a:pt x="1712660" y="25399"/>
                  </a:lnTo>
                  <a:lnTo>
                    <a:pt x="1758632" y="12699"/>
                  </a:lnTo>
                  <a:lnTo>
                    <a:pt x="2516917" y="12699"/>
                  </a:lnTo>
                  <a:lnTo>
                    <a:pt x="2562889" y="25399"/>
                  </a:lnTo>
                  <a:lnTo>
                    <a:pt x="2916985" y="126999"/>
                  </a:lnTo>
                  <a:lnTo>
                    <a:pt x="2959368" y="152399"/>
                  </a:lnTo>
                  <a:lnTo>
                    <a:pt x="3001295" y="165099"/>
                  </a:lnTo>
                  <a:lnTo>
                    <a:pt x="3042756" y="190499"/>
                  </a:lnTo>
                  <a:lnTo>
                    <a:pt x="3083739" y="203199"/>
                  </a:lnTo>
                  <a:lnTo>
                    <a:pt x="3124232" y="228599"/>
                  </a:lnTo>
                  <a:lnTo>
                    <a:pt x="3164225" y="241299"/>
                  </a:lnTo>
                  <a:lnTo>
                    <a:pt x="3242663" y="292099"/>
                  </a:lnTo>
                  <a:lnTo>
                    <a:pt x="3318964" y="342899"/>
                  </a:lnTo>
                  <a:lnTo>
                    <a:pt x="3356284" y="368299"/>
                  </a:lnTo>
                  <a:lnTo>
                    <a:pt x="3393035" y="393699"/>
                  </a:lnTo>
                  <a:lnTo>
                    <a:pt x="3429207" y="419099"/>
                  </a:lnTo>
                  <a:lnTo>
                    <a:pt x="3464788" y="444499"/>
                  </a:lnTo>
                  <a:lnTo>
                    <a:pt x="3499766" y="469899"/>
                  </a:lnTo>
                  <a:lnTo>
                    <a:pt x="3534131" y="507999"/>
                  </a:lnTo>
                  <a:lnTo>
                    <a:pt x="3567870" y="533399"/>
                  </a:lnTo>
                  <a:lnTo>
                    <a:pt x="3600973" y="558799"/>
                  </a:lnTo>
                  <a:lnTo>
                    <a:pt x="3633428" y="596899"/>
                  </a:lnTo>
                  <a:lnTo>
                    <a:pt x="3665225" y="622299"/>
                  </a:lnTo>
                  <a:lnTo>
                    <a:pt x="3696351" y="660399"/>
                  </a:lnTo>
                  <a:lnTo>
                    <a:pt x="3726795" y="698499"/>
                  </a:lnTo>
                  <a:lnTo>
                    <a:pt x="3756546" y="723899"/>
                  </a:lnTo>
                  <a:lnTo>
                    <a:pt x="3785594" y="761999"/>
                  </a:lnTo>
                  <a:lnTo>
                    <a:pt x="3813925" y="800099"/>
                  </a:lnTo>
                  <a:lnTo>
                    <a:pt x="3841530" y="825499"/>
                  </a:lnTo>
                  <a:lnTo>
                    <a:pt x="3868396" y="863599"/>
                  </a:lnTo>
                  <a:lnTo>
                    <a:pt x="3894513" y="901699"/>
                  </a:lnTo>
                  <a:lnTo>
                    <a:pt x="3919870" y="939799"/>
                  </a:lnTo>
                  <a:lnTo>
                    <a:pt x="3944454" y="977899"/>
                  </a:lnTo>
                  <a:lnTo>
                    <a:pt x="3968254" y="1015999"/>
                  </a:lnTo>
                  <a:lnTo>
                    <a:pt x="3991260" y="1054099"/>
                  </a:lnTo>
                  <a:lnTo>
                    <a:pt x="4013460" y="1092199"/>
                  </a:lnTo>
                  <a:lnTo>
                    <a:pt x="4034842" y="1130299"/>
                  </a:lnTo>
                  <a:lnTo>
                    <a:pt x="4055395" y="1181099"/>
                  </a:lnTo>
                  <a:lnTo>
                    <a:pt x="4075109" y="1219199"/>
                  </a:lnTo>
                  <a:lnTo>
                    <a:pt x="4093971" y="1257299"/>
                  </a:lnTo>
                  <a:lnTo>
                    <a:pt x="4111971" y="1295399"/>
                  </a:lnTo>
                  <a:lnTo>
                    <a:pt x="4129096" y="1346199"/>
                  </a:lnTo>
                  <a:lnTo>
                    <a:pt x="4145337" y="1384299"/>
                  </a:lnTo>
                  <a:lnTo>
                    <a:pt x="4160680" y="1435099"/>
                  </a:lnTo>
                  <a:lnTo>
                    <a:pt x="4175116" y="1473199"/>
                  </a:lnTo>
                  <a:lnTo>
                    <a:pt x="4188632" y="1523999"/>
                  </a:lnTo>
                  <a:lnTo>
                    <a:pt x="4201218" y="1562099"/>
                  </a:lnTo>
                  <a:lnTo>
                    <a:pt x="4212863" y="1612899"/>
                  </a:lnTo>
                  <a:lnTo>
                    <a:pt x="4223553" y="1650999"/>
                  </a:lnTo>
                  <a:lnTo>
                    <a:pt x="4233280" y="1701799"/>
                  </a:lnTo>
                  <a:lnTo>
                    <a:pt x="4242031" y="1739899"/>
                  </a:lnTo>
                  <a:lnTo>
                    <a:pt x="4249794" y="1790699"/>
                  </a:lnTo>
                  <a:lnTo>
                    <a:pt x="4256559" y="1841499"/>
                  </a:lnTo>
                  <a:lnTo>
                    <a:pt x="4262315" y="1879599"/>
                  </a:lnTo>
                  <a:lnTo>
                    <a:pt x="4267049" y="1930399"/>
                  </a:lnTo>
                  <a:lnTo>
                    <a:pt x="4270751" y="1981199"/>
                  </a:lnTo>
                  <a:lnTo>
                    <a:pt x="4273409" y="2031999"/>
                  </a:lnTo>
                  <a:lnTo>
                    <a:pt x="4275012" y="2070099"/>
                  </a:lnTo>
                  <a:lnTo>
                    <a:pt x="4275549" y="2120899"/>
                  </a:lnTo>
                  <a:lnTo>
                    <a:pt x="4275012" y="2171699"/>
                  </a:lnTo>
                  <a:lnTo>
                    <a:pt x="4273409" y="2222499"/>
                  </a:lnTo>
                  <a:lnTo>
                    <a:pt x="4270751" y="2273299"/>
                  </a:lnTo>
                  <a:lnTo>
                    <a:pt x="4267049" y="2311399"/>
                  </a:lnTo>
                  <a:lnTo>
                    <a:pt x="4262315" y="2362199"/>
                  </a:lnTo>
                  <a:lnTo>
                    <a:pt x="4256559" y="2412999"/>
                  </a:lnTo>
                  <a:lnTo>
                    <a:pt x="4249794" y="2451099"/>
                  </a:lnTo>
                  <a:lnTo>
                    <a:pt x="4242031" y="2501899"/>
                  </a:lnTo>
                  <a:lnTo>
                    <a:pt x="4233280" y="2552699"/>
                  </a:lnTo>
                  <a:lnTo>
                    <a:pt x="4223553" y="2590799"/>
                  </a:lnTo>
                  <a:lnTo>
                    <a:pt x="4212863" y="2641599"/>
                  </a:lnTo>
                  <a:lnTo>
                    <a:pt x="4201218" y="2679699"/>
                  </a:lnTo>
                  <a:lnTo>
                    <a:pt x="4188632" y="2730499"/>
                  </a:lnTo>
                  <a:lnTo>
                    <a:pt x="4175116" y="2768599"/>
                  </a:lnTo>
                  <a:lnTo>
                    <a:pt x="4160680" y="2819399"/>
                  </a:lnTo>
                  <a:lnTo>
                    <a:pt x="4145337" y="2857499"/>
                  </a:lnTo>
                  <a:lnTo>
                    <a:pt x="4129096" y="2908299"/>
                  </a:lnTo>
                  <a:lnTo>
                    <a:pt x="4111971" y="2946399"/>
                  </a:lnTo>
                  <a:lnTo>
                    <a:pt x="4093971" y="2984499"/>
                  </a:lnTo>
                  <a:lnTo>
                    <a:pt x="4075109" y="3022599"/>
                  </a:lnTo>
                  <a:lnTo>
                    <a:pt x="4055395" y="3073399"/>
                  </a:lnTo>
                  <a:lnTo>
                    <a:pt x="4034842" y="3111499"/>
                  </a:lnTo>
                  <a:lnTo>
                    <a:pt x="4013460" y="3149599"/>
                  </a:lnTo>
                  <a:lnTo>
                    <a:pt x="3991260" y="3187699"/>
                  </a:lnTo>
                  <a:lnTo>
                    <a:pt x="3968254" y="3225799"/>
                  </a:lnTo>
                  <a:lnTo>
                    <a:pt x="3944454" y="3263899"/>
                  </a:lnTo>
                  <a:lnTo>
                    <a:pt x="3919870" y="3301999"/>
                  </a:lnTo>
                  <a:lnTo>
                    <a:pt x="3894513" y="3340099"/>
                  </a:lnTo>
                  <a:lnTo>
                    <a:pt x="3868396" y="3378199"/>
                  </a:lnTo>
                  <a:lnTo>
                    <a:pt x="3841530" y="3416299"/>
                  </a:lnTo>
                  <a:lnTo>
                    <a:pt x="3813925" y="3454399"/>
                  </a:lnTo>
                  <a:lnTo>
                    <a:pt x="3785594" y="3479799"/>
                  </a:lnTo>
                  <a:lnTo>
                    <a:pt x="3756546" y="3517899"/>
                  </a:lnTo>
                  <a:lnTo>
                    <a:pt x="3726795" y="3555999"/>
                  </a:lnTo>
                  <a:lnTo>
                    <a:pt x="3696351" y="3581399"/>
                  </a:lnTo>
                  <a:lnTo>
                    <a:pt x="3665225" y="3619499"/>
                  </a:lnTo>
                  <a:lnTo>
                    <a:pt x="3633428" y="3644899"/>
                  </a:lnTo>
                  <a:lnTo>
                    <a:pt x="3600973" y="3682999"/>
                  </a:lnTo>
                  <a:lnTo>
                    <a:pt x="3567870" y="3708399"/>
                  </a:lnTo>
                  <a:lnTo>
                    <a:pt x="3534131" y="3746499"/>
                  </a:lnTo>
                  <a:lnTo>
                    <a:pt x="3499766" y="3771899"/>
                  </a:lnTo>
                  <a:lnTo>
                    <a:pt x="3464788" y="3797299"/>
                  </a:lnTo>
                  <a:lnTo>
                    <a:pt x="3429207" y="3822699"/>
                  </a:lnTo>
                  <a:lnTo>
                    <a:pt x="3393035" y="3848099"/>
                  </a:lnTo>
                  <a:lnTo>
                    <a:pt x="3356284" y="3873499"/>
                  </a:lnTo>
                  <a:lnTo>
                    <a:pt x="3318964" y="3898899"/>
                  </a:lnTo>
                  <a:lnTo>
                    <a:pt x="3281087" y="3924299"/>
                  </a:lnTo>
                  <a:lnTo>
                    <a:pt x="3203706" y="3975099"/>
                  </a:lnTo>
                  <a:lnTo>
                    <a:pt x="3124232" y="4025899"/>
                  </a:lnTo>
                  <a:lnTo>
                    <a:pt x="3083739" y="4038599"/>
                  </a:lnTo>
                  <a:lnTo>
                    <a:pt x="3042756" y="4063999"/>
                  </a:lnTo>
                  <a:lnTo>
                    <a:pt x="3001295" y="4076699"/>
                  </a:lnTo>
                  <a:lnTo>
                    <a:pt x="2959368" y="4102099"/>
                  </a:lnTo>
                  <a:lnTo>
                    <a:pt x="2830899" y="4140199"/>
                  </a:lnTo>
                  <a:lnTo>
                    <a:pt x="2787218" y="4165599"/>
                  </a:lnTo>
                  <a:lnTo>
                    <a:pt x="2653760" y="4203699"/>
                  </a:lnTo>
                  <a:close/>
                </a:path>
                <a:path w="4276090" h="4254500">
                  <a:moveTo>
                    <a:pt x="2516917" y="4229099"/>
                  </a:moveTo>
                  <a:lnTo>
                    <a:pt x="1758632" y="4229099"/>
                  </a:lnTo>
                  <a:lnTo>
                    <a:pt x="1667042" y="4203699"/>
                  </a:lnTo>
                  <a:lnTo>
                    <a:pt x="2608507" y="4203699"/>
                  </a:lnTo>
                  <a:lnTo>
                    <a:pt x="2516917" y="4229099"/>
                  </a:lnTo>
                  <a:close/>
                </a:path>
                <a:path w="4276090" h="4254500">
                  <a:moveTo>
                    <a:pt x="2423958" y="4241799"/>
                  </a:moveTo>
                  <a:lnTo>
                    <a:pt x="1851590" y="4241799"/>
                  </a:lnTo>
                  <a:lnTo>
                    <a:pt x="1804946" y="4229099"/>
                  </a:lnTo>
                  <a:lnTo>
                    <a:pt x="2470603" y="4229099"/>
                  </a:lnTo>
                  <a:lnTo>
                    <a:pt x="2423958" y="4241799"/>
                  </a:lnTo>
                  <a:close/>
                </a:path>
                <a:path w="4276090" h="4254500">
                  <a:moveTo>
                    <a:pt x="2329722" y="4254499"/>
                  </a:moveTo>
                  <a:lnTo>
                    <a:pt x="1945827" y="4254499"/>
                  </a:lnTo>
                  <a:lnTo>
                    <a:pt x="1898555" y="4241799"/>
                  </a:lnTo>
                  <a:lnTo>
                    <a:pt x="2376994" y="4241799"/>
                  </a:lnTo>
                  <a:lnTo>
                    <a:pt x="2329722" y="42544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05226" y="2473212"/>
              <a:ext cx="4735048" cy="457845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69279" y="8458884"/>
              <a:ext cx="4219574" cy="188594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91961" y="337570"/>
              <a:ext cx="5467349" cy="104774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08678" y="7548952"/>
              <a:ext cx="69721" cy="69721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64883" y="7548952"/>
              <a:ext cx="69721" cy="69721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21088" y="7548952"/>
              <a:ext cx="69721" cy="69721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77293" y="7548952"/>
              <a:ext cx="69721" cy="69721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33498" y="7548952"/>
              <a:ext cx="69721" cy="69721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08678" y="7733755"/>
              <a:ext cx="69721" cy="69721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64883" y="7733755"/>
              <a:ext cx="69721" cy="69721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21088" y="7733755"/>
              <a:ext cx="69721" cy="69721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77293" y="7733755"/>
              <a:ext cx="69721" cy="69721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33498" y="7733755"/>
              <a:ext cx="69721" cy="69721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08678" y="7918139"/>
              <a:ext cx="69721" cy="69721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64883" y="7918139"/>
              <a:ext cx="69721" cy="69721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21088" y="7918139"/>
              <a:ext cx="69721" cy="69721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77293" y="7918139"/>
              <a:ext cx="69721" cy="69721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33498" y="7918139"/>
              <a:ext cx="69721" cy="69721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08678" y="8102522"/>
              <a:ext cx="69721" cy="65554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64883" y="8102522"/>
              <a:ext cx="69721" cy="65554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21088" y="8102522"/>
              <a:ext cx="69721" cy="65554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77293" y="8102522"/>
              <a:ext cx="69721" cy="65554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233498" y="8102522"/>
              <a:ext cx="68650" cy="65554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256678" y="7548952"/>
              <a:ext cx="69721" cy="69721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512883" y="7548952"/>
              <a:ext cx="69721" cy="69721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769088" y="7548952"/>
              <a:ext cx="69721" cy="69721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025293" y="7548952"/>
              <a:ext cx="69721" cy="69721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281498" y="7548952"/>
              <a:ext cx="69721" cy="69721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256678" y="7733755"/>
              <a:ext cx="69721" cy="69721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512883" y="7733755"/>
              <a:ext cx="69721" cy="69721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769088" y="7733755"/>
              <a:ext cx="69721" cy="69721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025293" y="7733755"/>
              <a:ext cx="69721" cy="69721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281498" y="7733755"/>
              <a:ext cx="69721" cy="69721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256678" y="7918139"/>
              <a:ext cx="69721" cy="69721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512883" y="7918139"/>
              <a:ext cx="69721" cy="69721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769088" y="7918139"/>
              <a:ext cx="69721" cy="69721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025293" y="7918139"/>
              <a:ext cx="69721" cy="69721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281498" y="7918139"/>
              <a:ext cx="69721" cy="69721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256678" y="8102522"/>
              <a:ext cx="69721" cy="65554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512883" y="8102522"/>
              <a:ext cx="69721" cy="65554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769088" y="8102522"/>
              <a:ext cx="69721" cy="65554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025293" y="8102522"/>
              <a:ext cx="69721" cy="65554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281498" y="8102522"/>
              <a:ext cx="68650" cy="6555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710</TotalTime>
  <Words>671</Words>
  <Application>Microsoft Office PowerPoint</Application>
  <PresentationFormat>Personalizar</PresentationFormat>
  <Paragraphs>92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9" baseType="lpstr">
      <vt:lpstr>Office Theme</vt:lpstr>
      <vt:lpstr>Apresentação do PowerPoint</vt:lpstr>
      <vt:lpstr>Resultados alcançados</vt:lpstr>
      <vt:lpstr>Apresentação do PowerPoint</vt:lpstr>
      <vt:lpstr>Números do CIRA-SP</vt:lpstr>
      <vt:lpstr>Apresentação do PowerPoint</vt:lpstr>
      <vt:lpstr>Operacões</vt:lpstr>
      <vt:lpstr>A vertente consensualista do CIRA-SP Redução de litigiosidade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White Blue Modern Company Annual Report</dc:title>
  <dc:creator>alessandro rodrigues junqueira</dc:creator>
  <cp:keywords>DAF8kvhp1Hc,BAF4GmWF6NI</cp:keywords>
  <cp:lastModifiedBy>Alexandre Affonso Castilho</cp:lastModifiedBy>
  <cp:revision>6</cp:revision>
  <dcterms:created xsi:type="dcterms:W3CDTF">2024-04-29T16:44:01Z</dcterms:created>
  <dcterms:modified xsi:type="dcterms:W3CDTF">2025-07-07T17:02:07Z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2024-02-20T00:00:00Z</vt:filetime>
  </property>
  <property fmtid="{D5CDD505-2E9C-101B-9397-08002B2CF9AE}" pid="3" name="Creator">
    <vt:lpwstr>Canva</vt:lpwstr>
  </property>
  <property fmtid="{D5CDD505-2E9C-101B-9397-08002B2CF9AE}" pid="4" name="LastSaved">
    <vt:filetime>2024-04-29T00:00:00Z</vt:filetime>
  </property>
  <property fmtid="{D5CDD505-2E9C-101B-9397-08002B2CF9AE}" pid="5" name="Producer">
    <vt:lpwstr>Canva</vt:lpwstr>
  </property>
</Properties>
</file>